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1003" r:id="rId2"/>
    <p:sldId id="1004" r:id="rId3"/>
    <p:sldId id="1007" r:id="rId4"/>
    <p:sldId id="1006" r:id="rId5"/>
  </p:sldIdLst>
  <p:sldSz cx="9144000" cy="6858000" type="screen4x3"/>
  <p:notesSz cx="9929813" cy="679926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72">
          <p15:clr>
            <a:srgbClr val="A4A3A4"/>
          </p15:clr>
        </p15:guide>
        <p15:guide id="2" orient="horz" pos="432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80"/>
    <a:srgbClr val="006666"/>
    <a:srgbClr val="8D8DD5"/>
    <a:srgbClr val="6CA983"/>
    <a:srgbClr val="DC5B39"/>
    <a:srgbClr val="5B9BD5"/>
    <a:srgbClr val="78789D"/>
    <a:srgbClr val="FFC000"/>
    <a:srgbClr val="2BCB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80" autoAdjust="0"/>
    <p:restoredTop sz="93898" autoAdjust="0"/>
  </p:normalViewPr>
  <p:slideViewPr>
    <p:cSldViewPr snapToGrid="0">
      <p:cViewPr varScale="1">
        <p:scale>
          <a:sx n="108" d="100"/>
          <a:sy n="108" d="100"/>
        </p:scale>
        <p:origin x="-1752" y="-6"/>
      </p:cViewPr>
      <p:guideLst>
        <p:guide orient="horz" pos="2472"/>
        <p:guide orient="horz" pos="43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7D8130-903D-4DA7-A24B-50D3388FFD7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FFE744F-B9D5-411B-889E-A744C80EC510}">
      <dgm:prSet custT="1"/>
      <dgm:spPr/>
      <dgm:t>
        <a:bodyPr/>
        <a:lstStyle/>
        <a:p>
          <a:pPr>
            <a:lnSpc>
              <a:spcPct val="100000"/>
            </a:lnSpc>
          </a:pPr>
          <a:endParaRPr lang="zh-TW" altLang="en-US" sz="15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A50F022-42E2-4B04-A65E-9F4F60567B43}" type="parTrans" cxnId="{5E85B180-FC23-46FB-A5E9-4E6239563F43}">
      <dgm:prSet/>
      <dgm:spPr/>
      <dgm:t>
        <a:bodyPr/>
        <a:lstStyle/>
        <a:p>
          <a:endParaRPr lang="zh-TW" altLang="en-US"/>
        </a:p>
      </dgm:t>
    </dgm:pt>
    <dgm:pt modelId="{82CF3E0E-B22F-4F8B-897B-3931AD161F18}" type="sibTrans" cxnId="{5E85B180-FC23-46FB-A5E9-4E6239563F43}">
      <dgm:prSet/>
      <dgm:spPr/>
      <dgm:t>
        <a:bodyPr/>
        <a:lstStyle/>
        <a:p>
          <a:endParaRPr lang="zh-TW" altLang="en-US"/>
        </a:p>
      </dgm:t>
    </dgm:pt>
    <dgm:pt modelId="{3C5191ED-CA0E-4403-84C7-5864639130EA}">
      <dgm:prSet custT="1"/>
      <dgm:spPr/>
      <dgm:t>
        <a:bodyPr/>
        <a:lstStyle/>
        <a:p>
          <a:endParaRPr lang="zh-TW" altLang="en-US" sz="15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552FB48-C82D-4F1A-977B-787EE184BDE2}" type="parTrans" cxnId="{A196D2EC-DCE9-407C-9D68-C5BAB27866A4}">
      <dgm:prSet/>
      <dgm:spPr/>
      <dgm:t>
        <a:bodyPr/>
        <a:lstStyle/>
        <a:p>
          <a:endParaRPr lang="zh-TW" altLang="en-US"/>
        </a:p>
      </dgm:t>
    </dgm:pt>
    <dgm:pt modelId="{996B48BB-2EFD-40F2-B0FC-38ABF4289C4E}" type="sibTrans" cxnId="{A196D2EC-DCE9-407C-9D68-C5BAB27866A4}">
      <dgm:prSet/>
      <dgm:spPr/>
      <dgm:t>
        <a:bodyPr/>
        <a:lstStyle/>
        <a:p>
          <a:endParaRPr lang="zh-TW" altLang="en-US"/>
        </a:p>
      </dgm:t>
    </dgm:pt>
    <dgm:pt modelId="{F181E312-DCBE-4EAB-9B84-3E28A89A8334}">
      <dgm:prSet custT="1"/>
      <dgm:spPr/>
      <dgm:t>
        <a:bodyPr/>
        <a:lstStyle/>
        <a:p>
          <a:endParaRPr lang="zh-TW" altLang="en-US" sz="15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9F3443F-560D-443F-A9CC-094B3C9AE558}" type="parTrans" cxnId="{716E5F21-6A5D-4CD0-AB37-98BC69CAB86E}">
      <dgm:prSet/>
      <dgm:spPr/>
      <dgm:t>
        <a:bodyPr/>
        <a:lstStyle/>
        <a:p>
          <a:endParaRPr lang="zh-TW" altLang="en-US"/>
        </a:p>
      </dgm:t>
    </dgm:pt>
    <dgm:pt modelId="{A2C57F74-EA9A-4334-9DE3-A05C15611615}" type="sibTrans" cxnId="{716E5F21-6A5D-4CD0-AB37-98BC69CAB86E}">
      <dgm:prSet/>
      <dgm:spPr/>
      <dgm:t>
        <a:bodyPr/>
        <a:lstStyle/>
        <a:p>
          <a:endParaRPr lang="zh-TW" altLang="en-US"/>
        </a:p>
      </dgm:t>
    </dgm:pt>
    <dgm:pt modelId="{5602AB2F-8E8A-4D9B-9F2D-7A2144067FDA}">
      <dgm:prSet custT="1"/>
      <dgm:spPr/>
      <dgm:t>
        <a:bodyPr/>
        <a:lstStyle/>
        <a:p>
          <a:endParaRPr lang="zh-TW" altLang="en-US" sz="15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BA839A0-610B-4DFB-BA30-C43565BB5AEB}" type="parTrans" cxnId="{0862FDF6-ADE4-464D-95BB-E4221D3C3969}">
      <dgm:prSet/>
      <dgm:spPr/>
      <dgm:t>
        <a:bodyPr/>
        <a:lstStyle/>
        <a:p>
          <a:endParaRPr lang="zh-TW" altLang="en-US"/>
        </a:p>
      </dgm:t>
    </dgm:pt>
    <dgm:pt modelId="{DCDD9483-2DFF-4198-B4AE-8311DB0A22DB}" type="sibTrans" cxnId="{0862FDF6-ADE4-464D-95BB-E4221D3C3969}">
      <dgm:prSet/>
      <dgm:spPr/>
      <dgm:t>
        <a:bodyPr/>
        <a:lstStyle/>
        <a:p>
          <a:endParaRPr lang="zh-TW" altLang="en-US"/>
        </a:p>
      </dgm:t>
    </dgm:pt>
    <dgm:pt modelId="{5DDD1583-9CFF-419A-9754-900CD1208039}">
      <dgm:prSet custT="1"/>
      <dgm:spPr/>
      <dgm:t>
        <a:bodyPr/>
        <a:lstStyle/>
        <a:p>
          <a:endParaRPr lang="zh-TW" altLang="en-US" sz="1500" b="1" dirty="0">
            <a:solidFill>
              <a:schemeClr val="bg1"/>
            </a:solidFill>
          </a:endParaRPr>
        </a:p>
      </dgm:t>
    </dgm:pt>
    <dgm:pt modelId="{8DC3A1D0-DFB0-4113-806F-604DDF3BB1F8}" type="sibTrans" cxnId="{9BFAD16A-01D4-4759-A32B-B52DD0962E31}">
      <dgm:prSet/>
      <dgm:spPr/>
      <dgm:t>
        <a:bodyPr/>
        <a:lstStyle/>
        <a:p>
          <a:endParaRPr lang="zh-TW" altLang="en-US"/>
        </a:p>
      </dgm:t>
    </dgm:pt>
    <dgm:pt modelId="{299C5598-C695-4EB3-B2CA-8F99908341C7}" type="parTrans" cxnId="{9BFAD16A-01D4-4759-A32B-B52DD0962E31}">
      <dgm:prSet/>
      <dgm:spPr/>
      <dgm:t>
        <a:bodyPr/>
        <a:lstStyle/>
        <a:p>
          <a:endParaRPr lang="zh-TW" altLang="en-US"/>
        </a:p>
      </dgm:t>
    </dgm:pt>
    <dgm:pt modelId="{51C47DA7-E5A7-416B-A3CD-CF25524AB9B9}" type="pres">
      <dgm:prSet presAssocID="{087D8130-903D-4DA7-A24B-50D3388FFD7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93097CF7-02E7-4A5E-8318-4B1B8FBCA3D3}" type="pres">
      <dgm:prSet presAssocID="{087D8130-903D-4DA7-A24B-50D3388FFD73}" presName="Name1" presStyleCnt="0"/>
      <dgm:spPr/>
    </dgm:pt>
    <dgm:pt modelId="{C63C6AED-EE91-4F04-8173-DC56E63D720C}" type="pres">
      <dgm:prSet presAssocID="{087D8130-903D-4DA7-A24B-50D3388FFD73}" presName="cycle" presStyleCnt="0"/>
      <dgm:spPr/>
    </dgm:pt>
    <dgm:pt modelId="{F05F9AB2-442C-4BAF-A62B-86B4F8AB6549}" type="pres">
      <dgm:prSet presAssocID="{087D8130-903D-4DA7-A24B-50D3388FFD73}" presName="srcNode" presStyleLbl="node1" presStyleIdx="0" presStyleCnt="5"/>
      <dgm:spPr/>
    </dgm:pt>
    <dgm:pt modelId="{5F43A1EC-3A40-4038-A91D-77F805F9676A}" type="pres">
      <dgm:prSet presAssocID="{087D8130-903D-4DA7-A24B-50D3388FFD73}" presName="conn" presStyleLbl="parChTrans1D2" presStyleIdx="0" presStyleCnt="1"/>
      <dgm:spPr/>
      <dgm:t>
        <a:bodyPr/>
        <a:lstStyle/>
        <a:p>
          <a:endParaRPr lang="zh-TW" altLang="en-US"/>
        </a:p>
      </dgm:t>
    </dgm:pt>
    <dgm:pt modelId="{A475D869-9F69-4D04-A5D1-EE413382EC7F}" type="pres">
      <dgm:prSet presAssocID="{087D8130-903D-4DA7-A24B-50D3388FFD73}" presName="extraNode" presStyleLbl="node1" presStyleIdx="0" presStyleCnt="5"/>
      <dgm:spPr/>
    </dgm:pt>
    <dgm:pt modelId="{9DF02B03-7BFA-49C0-A5DA-A78C1FB3E14B}" type="pres">
      <dgm:prSet presAssocID="{087D8130-903D-4DA7-A24B-50D3388FFD73}" presName="dstNode" presStyleLbl="node1" presStyleIdx="0" presStyleCnt="5"/>
      <dgm:spPr/>
    </dgm:pt>
    <dgm:pt modelId="{531E1AE9-257D-43B5-AE49-AD482D73343B}" type="pres">
      <dgm:prSet presAssocID="{8FFE744F-B9D5-411B-889E-A744C80EC510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ED4FFB0-A86F-4C48-A932-C0448AC5B9B4}" type="pres">
      <dgm:prSet presAssocID="{8FFE744F-B9D5-411B-889E-A744C80EC510}" presName="accent_1" presStyleCnt="0"/>
      <dgm:spPr/>
    </dgm:pt>
    <dgm:pt modelId="{057A38F5-0FF9-48C5-8D90-77E663FC4F07}" type="pres">
      <dgm:prSet presAssocID="{8FFE744F-B9D5-411B-889E-A744C80EC510}" presName="accentRepeatNode" presStyleLbl="solidFgAcc1" presStyleIdx="0" presStyleCnt="5"/>
      <dgm:spPr/>
    </dgm:pt>
    <dgm:pt modelId="{6E6BC4ED-8B40-4738-A463-472643843DA5}" type="pres">
      <dgm:prSet presAssocID="{5DDD1583-9CFF-419A-9754-900CD1208039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D85C92C-4861-40F9-A4EE-0CF4C1C72F9D}" type="pres">
      <dgm:prSet presAssocID="{5DDD1583-9CFF-419A-9754-900CD1208039}" presName="accent_2" presStyleCnt="0"/>
      <dgm:spPr/>
    </dgm:pt>
    <dgm:pt modelId="{D2EA24DA-A706-4621-9F39-CB794D1F18B3}" type="pres">
      <dgm:prSet presAssocID="{5DDD1583-9CFF-419A-9754-900CD1208039}" presName="accentRepeatNode" presStyleLbl="solidFgAcc1" presStyleIdx="1" presStyleCnt="5"/>
      <dgm:spPr/>
      <dgm:t>
        <a:bodyPr/>
        <a:lstStyle/>
        <a:p>
          <a:endParaRPr lang="zh-TW" altLang="en-US"/>
        </a:p>
      </dgm:t>
    </dgm:pt>
    <dgm:pt modelId="{7059D15B-0C69-4BBD-9920-A93506E4BC59}" type="pres">
      <dgm:prSet presAssocID="{3C5191ED-CA0E-4403-84C7-5864639130EA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617CF7E-9A39-43FF-B200-BB0266414587}" type="pres">
      <dgm:prSet presAssocID="{3C5191ED-CA0E-4403-84C7-5864639130EA}" presName="accent_3" presStyleCnt="0"/>
      <dgm:spPr/>
    </dgm:pt>
    <dgm:pt modelId="{ED5F527B-5205-4DB3-ACAF-D9BC1A4773B5}" type="pres">
      <dgm:prSet presAssocID="{3C5191ED-CA0E-4403-84C7-5864639130EA}" presName="accentRepeatNode" presStyleLbl="solidFgAcc1" presStyleIdx="2" presStyleCnt="5"/>
      <dgm:spPr/>
    </dgm:pt>
    <dgm:pt modelId="{33ADA8A1-EADE-49E2-B3EB-56EF212C20AA}" type="pres">
      <dgm:prSet presAssocID="{F181E312-DCBE-4EAB-9B84-3E28A89A8334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7589915-70D3-4704-A525-F1825A68E926}" type="pres">
      <dgm:prSet presAssocID="{F181E312-DCBE-4EAB-9B84-3E28A89A8334}" presName="accent_4" presStyleCnt="0"/>
      <dgm:spPr/>
    </dgm:pt>
    <dgm:pt modelId="{3E712799-78A0-433B-9DEB-51C78F9B879F}" type="pres">
      <dgm:prSet presAssocID="{F181E312-DCBE-4EAB-9B84-3E28A89A8334}" presName="accentRepeatNode" presStyleLbl="solidFgAcc1" presStyleIdx="3" presStyleCnt="5"/>
      <dgm:spPr/>
    </dgm:pt>
    <dgm:pt modelId="{73A984C0-78DD-4E7E-85AC-709C8D242FEE}" type="pres">
      <dgm:prSet presAssocID="{5602AB2F-8E8A-4D9B-9F2D-7A2144067FDA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CB69744-6CC9-4C48-AAFF-BB7B9645E5F4}" type="pres">
      <dgm:prSet presAssocID="{5602AB2F-8E8A-4D9B-9F2D-7A2144067FDA}" presName="accent_5" presStyleCnt="0"/>
      <dgm:spPr/>
    </dgm:pt>
    <dgm:pt modelId="{7F98B6A4-DB7D-40C3-BB96-1CC31164C264}" type="pres">
      <dgm:prSet presAssocID="{5602AB2F-8E8A-4D9B-9F2D-7A2144067FDA}" presName="accentRepeatNode" presStyleLbl="solidFgAcc1" presStyleIdx="4" presStyleCnt="5"/>
      <dgm:spPr/>
    </dgm:pt>
  </dgm:ptLst>
  <dgm:cxnLst>
    <dgm:cxn modelId="{80836998-8B09-4B8A-9EA4-42FB9A088473}" type="presOf" srcId="{F181E312-DCBE-4EAB-9B84-3E28A89A8334}" destId="{33ADA8A1-EADE-49E2-B3EB-56EF212C20AA}" srcOrd="0" destOrd="0" presId="urn:microsoft.com/office/officeart/2008/layout/VerticalCurvedList"/>
    <dgm:cxn modelId="{F4F79134-D9D6-4534-B5F4-1BE4746B1C22}" type="presOf" srcId="{5DDD1583-9CFF-419A-9754-900CD1208039}" destId="{6E6BC4ED-8B40-4738-A463-472643843DA5}" srcOrd="0" destOrd="0" presId="urn:microsoft.com/office/officeart/2008/layout/VerticalCurvedList"/>
    <dgm:cxn modelId="{9BFAD16A-01D4-4759-A32B-B52DD0962E31}" srcId="{087D8130-903D-4DA7-A24B-50D3388FFD73}" destId="{5DDD1583-9CFF-419A-9754-900CD1208039}" srcOrd="1" destOrd="0" parTransId="{299C5598-C695-4EB3-B2CA-8F99908341C7}" sibTransId="{8DC3A1D0-DFB0-4113-806F-604DDF3BB1F8}"/>
    <dgm:cxn modelId="{D5DAF7DC-DB52-494B-BBDD-4D28C508E7AD}" type="presOf" srcId="{8FFE744F-B9D5-411B-889E-A744C80EC510}" destId="{531E1AE9-257D-43B5-AE49-AD482D73343B}" srcOrd="0" destOrd="0" presId="urn:microsoft.com/office/officeart/2008/layout/VerticalCurvedList"/>
    <dgm:cxn modelId="{D52CDB59-B81A-41E3-8998-B3556CEAB6C0}" type="presOf" srcId="{82CF3E0E-B22F-4F8B-897B-3931AD161F18}" destId="{5F43A1EC-3A40-4038-A91D-77F805F9676A}" srcOrd="0" destOrd="0" presId="urn:microsoft.com/office/officeart/2008/layout/VerticalCurvedList"/>
    <dgm:cxn modelId="{469DF65F-A494-4E01-A8F1-B5E2A6F3A9B5}" type="presOf" srcId="{087D8130-903D-4DA7-A24B-50D3388FFD73}" destId="{51C47DA7-E5A7-416B-A3CD-CF25524AB9B9}" srcOrd="0" destOrd="0" presId="urn:microsoft.com/office/officeart/2008/layout/VerticalCurvedList"/>
    <dgm:cxn modelId="{D7EB4A01-74E0-4D94-AB41-4BC45BB3DC8D}" type="presOf" srcId="{3C5191ED-CA0E-4403-84C7-5864639130EA}" destId="{7059D15B-0C69-4BBD-9920-A93506E4BC59}" srcOrd="0" destOrd="0" presId="urn:microsoft.com/office/officeart/2008/layout/VerticalCurvedList"/>
    <dgm:cxn modelId="{716E5F21-6A5D-4CD0-AB37-98BC69CAB86E}" srcId="{087D8130-903D-4DA7-A24B-50D3388FFD73}" destId="{F181E312-DCBE-4EAB-9B84-3E28A89A8334}" srcOrd="3" destOrd="0" parTransId="{79F3443F-560D-443F-A9CC-094B3C9AE558}" sibTransId="{A2C57F74-EA9A-4334-9DE3-A05C15611615}"/>
    <dgm:cxn modelId="{0862FDF6-ADE4-464D-95BB-E4221D3C3969}" srcId="{087D8130-903D-4DA7-A24B-50D3388FFD73}" destId="{5602AB2F-8E8A-4D9B-9F2D-7A2144067FDA}" srcOrd="4" destOrd="0" parTransId="{4BA839A0-610B-4DFB-BA30-C43565BB5AEB}" sibTransId="{DCDD9483-2DFF-4198-B4AE-8311DB0A22DB}"/>
    <dgm:cxn modelId="{5E85B180-FC23-46FB-A5E9-4E6239563F43}" srcId="{087D8130-903D-4DA7-A24B-50D3388FFD73}" destId="{8FFE744F-B9D5-411B-889E-A744C80EC510}" srcOrd="0" destOrd="0" parTransId="{EA50F022-42E2-4B04-A65E-9F4F60567B43}" sibTransId="{82CF3E0E-B22F-4F8B-897B-3931AD161F18}"/>
    <dgm:cxn modelId="{30ED3F95-CC55-4D0A-BA61-AC5EC157FE93}" type="presOf" srcId="{5602AB2F-8E8A-4D9B-9F2D-7A2144067FDA}" destId="{73A984C0-78DD-4E7E-85AC-709C8D242FEE}" srcOrd="0" destOrd="0" presId="urn:microsoft.com/office/officeart/2008/layout/VerticalCurvedList"/>
    <dgm:cxn modelId="{A196D2EC-DCE9-407C-9D68-C5BAB27866A4}" srcId="{087D8130-903D-4DA7-A24B-50D3388FFD73}" destId="{3C5191ED-CA0E-4403-84C7-5864639130EA}" srcOrd="2" destOrd="0" parTransId="{D552FB48-C82D-4F1A-977B-787EE184BDE2}" sibTransId="{996B48BB-2EFD-40F2-B0FC-38ABF4289C4E}"/>
    <dgm:cxn modelId="{985AC884-00BF-4750-B749-75E891E68945}" type="presParOf" srcId="{51C47DA7-E5A7-416B-A3CD-CF25524AB9B9}" destId="{93097CF7-02E7-4A5E-8318-4B1B8FBCA3D3}" srcOrd="0" destOrd="0" presId="urn:microsoft.com/office/officeart/2008/layout/VerticalCurvedList"/>
    <dgm:cxn modelId="{45407653-7D06-42DC-98FC-0129602BB349}" type="presParOf" srcId="{93097CF7-02E7-4A5E-8318-4B1B8FBCA3D3}" destId="{C63C6AED-EE91-4F04-8173-DC56E63D720C}" srcOrd="0" destOrd="0" presId="urn:microsoft.com/office/officeart/2008/layout/VerticalCurvedList"/>
    <dgm:cxn modelId="{6334A929-A668-4207-A7E5-2E81BC7322C1}" type="presParOf" srcId="{C63C6AED-EE91-4F04-8173-DC56E63D720C}" destId="{F05F9AB2-442C-4BAF-A62B-86B4F8AB6549}" srcOrd="0" destOrd="0" presId="urn:microsoft.com/office/officeart/2008/layout/VerticalCurvedList"/>
    <dgm:cxn modelId="{BEDFA827-0245-4CE0-A511-8A42BEDA2A75}" type="presParOf" srcId="{C63C6AED-EE91-4F04-8173-DC56E63D720C}" destId="{5F43A1EC-3A40-4038-A91D-77F805F9676A}" srcOrd="1" destOrd="0" presId="urn:microsoft.com/office/officeart/2008/layout/VerticalCurvedList"/>
    <dgm:cxn modelId="{1622CFC2-AB30-485E-930F-6D711D7241F4}" type="presParOf" srcId="{C63C6AED-EE91-4F04-8173-DC56E63D720C}" destId="{A475D869-9F69-4D04-A5D1-EE413382EC7F}" srcOrd="2" destOrd="0" presId="urn:microsoft.com/office/officeart/2008/layout/VerticalCurvedList"/>
    <dgm:cxn modelId="{3C58DDCB-CC0E-4E30-B0FA-365D50BC470F}" type="presParOf" srcId="{C63C6AED-EE91-4F04-8173-DC56E63D720C}" destId="{9DF02B03-7BFA-49C0-A5DA-A78C1FB3E14B}" srcOrd="3" destOrd="0" presId="urn:microsoft.com/office/officeart/2008/layout/VerticalCurvedList"/>
    <dgm:cxn modelId="{707197C4-7A23-4806-9AF4-6C17E3E7923A}" type="presParOf" srcId="{93097CF7-02E7-4A5E-8318-4B1B8FBCA3D3}" destId="{531E1AE9-257D-43B5-AE49-AD482D73343B}" srcOrd="1" destOrd="0" presId="urn:microsoft.com/office/officeart/2008/layout/VerticalCurvedList"/>
    <dgm:cxn modelId="{9F354F71-1471-43EA-B6EA-ABC05099F9F2}" type="presParOf" srcId="{93097CF7-02E7-4A5E-8318-4B1B8FBCA3D3}" destId="{EED4FFB0-A86F-4C48-A932-C0448AC5B9B4}" srcOrd="2" destOrd="0" presId="urn:microsoft.com/office/officeart/2008/layout/VerticalCurvedList"/>
    <dgm:cxn modelId="{7FE8D0C4-7E88-41C9-9401-E76C23140755}" type="presParOf" srcId="{EED4FFB0-A86F-4C48-A932-C0448AC5B9B4}" destId="{057A38F5-0FF9-48C5-8D90-77E663FC4F07}" srcOrd="0" destOrd="0" presId="urn:microsoft.com/office/officeart/2008/layout/VerticalCurvedList"/>
    <dgm:cxn modelId="{1F9CBC95-F49E-4BBA-9053-6F097CEC154D}" type="presParOf" srcId="{93097CF7-02E7-4A5E-8318-4B1B8FBCA3D3}" destId="{6E6BC4ED-8B40-4738-A463-472643843DA5}" srcOrd="3" destOrd="0" presId="urn:microsoft.com/office/officeart/2008/layout/VerticalCurvedList"/>
    <dgm:cxn modelId="{B87702A7-E424-4D9E-967E-0BF589B93842}" type="presParOf" srcId="{93097CF7-02E7-4A5E-8318-4B1B8FBCA3D3}" destId="{AD85C92C-4861-40F9-A4EE-0CF4C1C72F9D}" srcOrd="4" destOrd="0" presId="urn:microsoft.com/office/officeart/2008/layout/VerticalCurvedList"/>
    <dgm:cxn modelId="{10103493-CFBE-4D8B-82D3-18BEC3F743DE}" type="presParOf" srcId="{AD85C92C-4861-40F9-A4EE-0CF4C1C72F9D}" destId="{D2EA24DA-A706-4621-9F39-CB794D1F18B3}" srcOrd="0" destOrd="0" presId="urn:microsoft.com/office/officeart/2008/layout/VerticalCurvedList"/>
    <dgm:cxn modelId="{57239A0F-0482-4D0C-A437-00A79B4EC911}" type="presParOf" srcId="{93097CF7-02E7-4A5E-8318-4B1B8FBCA3D3}" destId="{7059D15B-0C69-4BBD-9920-A93506E4BC59}" srcOrd="5" destOrd="0" presId="urn:microsoft.com/office/officeart/2008/layout/VerticalCurvedList"/>
    <dgm:cxn modelId="{88994AB9-6AE9-4980-B521-114A46B9371C}" type="presParOf" srcId="{93097CF7-02E7-4A5E-8318-4B1B8FBCA3D3}" destId="{9617CF7E-9A39-43FF-B200-BB0266414587}" srcOrd="6" destOrd="0" presId="urn:microsoft.com/office/officeart/2008/layout/VerticalCurvedList"/>
    <dgm:cxn modelId="{0F56E79E-A5A8-4425-B9DF-BC12D20C0AAC}" type="presParOf" srcId="{9617CF7E-9A39-43FF-B200-BB0266414587}" destId="{ED5F527B-5205-4DB3-ACAF-D9BC1A4773B5}" srcOrd="0" destOrd="0" presId="urn:microsoft.com/office/officeart/2008/layout/VerticalCurvedList"/>
    <dgm:cxn modelId="{18F3505D-DF91-4043-AB47-31A8551668A4}" type="presParOf" srcId="{93097CF7-02E7-4A5E-8318-4B1B8FBCA3D3}" destId="{33ADA8A1-EADE-49E2-B3EB-56EF212C20AA}" srcOrd="7" destOrd="0" presId="urn:microsoft.com/office/officeart/2008/layout/VerticalCurvedList"/>
    <dgm:cxn modelId="{E9C67F85-2F1A-424D-9924-3A0DA1EFFACD}" type="presParOf" srcId="{93097CF7-02E7-4A5E-8318-4B1B8FBCA3D3}" destId="{17589915-70D3-4704-A525-F1825A68E926}" srcOrd="8" destOrd="0" presId="urn:microsoft.com/office/officeart/2008/layout/VerticalCurvedList"/>
    <dgm:cxn modelId="{09D19AD2-3159-4BCE-A2B0-0989E6A0DB48}" type="presParOf" srcId="{17589915-70D3-4704-A525-F1825A68E926}" destId="{3E712799-78A0-433B-9DEB-51C78F9B879F}" srcOrd="0" destOrd="0" presId="urn:microsoft.com/office/officeart/2008/layout/VerticalCurvedList"/>
    <dgm:cxn modelId="{7FF59E26-57A0-4863-A718-8FF2DF35CEBD}" type="presParOf" srcId="{93097CF7-02E7-4A5E-8318-4B1B8FBCA3D3}" destId="{73A984C0-78DD-4E7E-85AC-709C8D242FEE}" srcOrd="9" destOrd="0" presId="urn:microsoft.com/office/officeart/2008/layout/VerticalCurvedList"/>
    <dgm:cxn modelId="{B80B89E7-093A-40AD-ACFB-1DE0B98F0D95}" type="presParOf" srcId="{93097CF7-02E7-4A5E-8318-4B1B8FBCA3D3}" destId="{0CB69744-6CC9-4C48-AAFF-BB7B9645E5F4}" srcOrd="10" destOrd="0" presId="urn:microsoft.com/office/officeart/2008/layout/VerticalCurvedList"/>
    <dgm:cxn modelId="{2625BDE4-21F2-4C62-8FF8-28DCFE4313B5}" type="presParOf" srcId="{0CB69744-6CC9-4C48-AAFF-BB7B9645E5F4}" destId="{7F98B6A4-DB7D-40C3-BB96-1CC31164C26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3A1EC-3A40-4038-A91D-77F805F9676A}">
      <dsp:nvSpPr>
        <dsp:cNvPr id="0" name=""/>
        <dsp:cNvSpPr/>
      </dsp:nvSpPr>
      <dsp:spPr>
        <a:xfrm>
          <a:off x="-6249941" y="-956103"/>
          <a:ext cx="7439555" cy="7439555"/>
        </a:xfrm>
        <a:prstGeom prst="blockArc">
          <a:avLst>
            <a:gd name="adj1" fmla="val 18900000"/>
            <a:gd name="adj2" fmla="val 2700000"/>
            <a:gd name="adj3" fmla="val 29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E1AE9-257D-43B5-AE49-AD482D73343B}">
      <dsp:nvSpPr>
        <dsp:cNvPr id="0" name=""/>
        <dsp:cNvSpPr/>
      </dsp:nvSpPr>
      <dsp:spPr>
        <a:xfrm>
          <a:off x="519760" y="345348"/>
          <a:ext cx="7339993" cy="6911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592" tIns="38100" rIns="38100" bIns="38100" numCol="1" spcCol="1270" anchor="ctr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19760" y="345348"/>
        <a:ext cx="7339993" cy="691139"/>
      </dsp:txXfrm>
    </dsp:sp>
    <dsp:sp modelId="{057A38F5-0FF9-48C5-8D90-77E663FC4F07}">
      <dsp:nvSpPr>
        <dsp:cNvPr id="0" name=""/>
        <dsp:cNvSpPr/>
      </dsp:nvSpPr>
      <dsp:spPr>
        <a:xfrm>
          <a:off x="87798" y="258956"/>
          <a:ext cx="863924" cy="8639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6BC4ED-8B40-4738-A463-472643843DA5}">
      <dsp:nvSpPr>
        <dsp:cNvPr id="0" name=""/>
        <dsp:cNvSpPr/>
      </dsp:nvSpPr>
      <dsp:spPr>
        <a:xfrm>
          <a:off x="1015010" y="1381726"/>
          <a:ext cx="6844743" cy="6911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592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b="1" kern="1200" dirty="0">
            <a:solidFill>
              <a:schemeClr val="bg1"/>
            </a:solidFill>
          </a:endParaRPr>
        </a:p>
      </dsp:txBody>
      <dsp:txXfrm>
        <a:off x="1015010" y="1381726"/>
        <a:ext cx="6844743" cy="691139"/>
      </dsp:txXfrm>
    </dsp:sp>
    <dsp:sp modelId="{D2EA24DA-A706-4621-9F39-CB794D1F18B3}">
      <dsp:nvSpPr>
        <dsp:cNvPr id="0" name=""/>
        <dsp:cNvSpPr/>
      </dsp:nvSpPr>
      <dsp:spPr>
        <a:xfrm>
          <a:off x="583048" y="1295334"/>
          <a:ext cx="863924" cy="8639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59D15B-0C69-4BBD-9920-A93506E4BC59}">
      <dsp:nvSpPr>
        <dsp:cNvPr id="0" name=""/>
        <dsp:cNvSpPr/>
      </dsp:nvSpPr>
      <dsp:spPr>
        <a:xfrm>
          <a:off x="1167012" y="2418104"/>
          <a:ext cx="6692741" cy="6911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592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167012" y="2418104"/>
        <a:ext cx="6692741" cy="691139"/>
      </dsp:txXfrm>
    </dsp:sp>
    <dsp:sp modelId="{ED5F527B-5205-4DB3-ACAF-D9BC1A4773B5}">
      <dsp:nvSpPr>
        <dsp:cNvPr id="0" name=""/>
        <dsp:cNvSpPr/>
      </dsp:nvSpPr>
      <dsp:spPr>
        <a:xfrm>
          <a:off x="735050" y="2331711"/>
          <a:ext cx="863924" cy="8639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ADA8A1-EADE-49E2-B3EB-56EF212C20AA}">
      <dsp:nvSpPr>
        <dsp:cNvPr id="0" name=""/>
        <dsp:cNvSpPr/>
      </dsp:nvSpPr>
      <dsp:spPr>
        <a:xfrm>
          <a:off x="1015010" y="3454481"/>
          <a:ext cx="6844743" cy="6911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592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015010" y="3454481"/>
        <a:ext cx="6844743" cy="691139"/>
      </dsp:txXfrm>
    </dsp:sp>
    <dsp:sp modelId="{3E712799-78A0-433B-9DEB-51C78F9B879F}">
      <dsp:nvSpPr>
        <dsp:cNvPr id="0" name=""/>
        <dsp:cNvSpPr/>
      </dsp:nvSpPr>
      <dsp:spPr>
        <a:xfrm>
          <a:off x="583048" y="3368089"/>
          <a:ext cx="863924" cy="8639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A984C0-78DD-4E7E-85AC-709C8D242FEE}">
      <dsp:nvSpPr>
        <dsp:cNvPr id="0" name=""/>
        <dsp:cNvSpPr/>
      </dsp:nvSpPr>
      <dsp:spPr>
        <a:xfrm>
          <a:off x="519760" y="4490859"/>
          <a:ext cx="7339993" cy="6911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8592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19760" y="4490859"/>
        <a:ext cx="7339993" cy="691139"/>
      </dsp:txXfrm>
    </dsp:sp>
    <dsp:sp modelId="{7F98B6A4-DB7D-40C3-BB96-1CC31164C264}">
      <dsp:nvSpPr>
        <dsp:cNvPr id="0" name=""/>
        <dsp:cNvSpPr/>
      </dsp:nvSpPr>
      <dsp:spPr>
        <a:xfrm>
          <a:off x="87798" y="4404467"/>
          <a:ext cx="863924" cy="8639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3501" cy="339804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3136" y="1"/>
            <a:ext cx="4305089" cy="339804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23DFBD0-4E7C-44E8-B1EC-FD1A304D968C}" type="datetimeFigureOut">
              <a:rPr lang="zh-TW" altLang="en-US"/>
              <a:pPr>
                <a:defRPr/>
              </a:pPr>
              <a:t>2023/8/28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6457872"/>
            <a:ext cx="4303501" cy="339804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3136" y="6457872"/>
            <a:ext cx="4305089" cy="339804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57D02C6-F1A5-49FE-BFE5-F9DC2A1BDE2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501" cy="341393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4724" y="0"/>
            <a:ext cx="4303501" cy="341393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3E2D376-159E-414D-A885-AB655BD8FAF2}" type="datetimeFigureOut">
              <a:rPr lang="zh-TW" altLang="en-US"/>
              <a:pPr>
                <a:defRPr/>
              </a:pPr>
              <a:t>2023/8/28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436938" y="850900"/>
            <a:ext cx="3055937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506" y="3272603"/>
            <a:ext cx="7944802" cy="2677150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7871"/>
            <a:ext cx="4303501" cy="341392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4724" y="6457871"/>
            <a:ext cx="4303501" cy="341392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8351740-4495-4012-8F2E-3F0489B254B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8352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3"/>
          <p:cNvSpPr>
            <a:spLocks noChangeArrowheads="1"/>
          </p:cNvSpPr>
          <p:nvPr userDrawn="1"/>
        </p:nvSpPr>
        <p:spPr bwMode="gray">
          <a:xfrm>
            <a:off x="0" y="-6350"/>
            <a:ext cx="9144000" cy="220663"/>
          </a:xfrm>
          <a:prstGeom prst="rect">
            <a:avLst/>
          </a:prstGeom>
          <a:solidFill>
            <a:srgbClr val="91C6F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4" name="Freeform 30"/>
          <p:cNvSpPr>
            <a:spLocks/>
          </p:cNvSpPr>
          <p:nvPr userDrawn="1"/>
        </p:nvSpPr>
        <p:spPr bwMode="gray">
          <a:xfrm>
            <a:off x="0" y="1108075"/>
            <a:ext cx="9140825" cy="725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46" y="0"/>
              </a:cxn>
              <a:cxn ang="0">
                <a:pos x="5446" y="312"/>
              </a:cxn>
              <a:cxn ang="0">
                <a:pos x="5446" y="451"/>
              </a:cxn>
              <a:cxn ang="0">
                <a:pos x="1512" y="443"/>
              </a:cxn>
              <a:cxn ang="0">
                <a:pos x="1288" y="584"/>
              </a:cxn>
              <a:cxn ang="0">
                <a:pos x="0" y="590"/>
              </a:cxn>
              <a:cxn ang="0">
                <a:pos x="0" y="0"/>
              </a:cxn>
            </a:cxnLst>
            <a:rect l="0" t="0" r="r" b="b"/>
            <a:pathLst>
              <a:path w="5446" h="590">
                <a:moveTo>
                  <a:pt x="0" y="0"/>
                </a:moveTo>
                <a:lnTo>
                  <a:pt x="5446" y="0"/>
                </a:lnTo>
                <a:lnTo>
                  <a:pt x="5446" y="312"/>
                </a:lnTo>
                <a:lnTo>
                  <a:pt x="5446" y="451"/>
                </a:lnTo>
                <a:cubicBezTo>
                  <a:pt x="4790" y="473"/>
                  <a:pt x="2205" y="421"/>
                  <a:pt x="1512" y="443"/>
                </a:cubicBezTo>
                <a:lnTo>
                  <a:pt x="1288" y="584"/>
                </a:lnTo>
                <a:lnTo>
                  <a:pt x="0" y="590"/>
                </a:lnTo>
                <a:lnTo>
                  <a:pt x="0" y="0"/>
                </a:lnTo>
                <a:close/>
              </a:path>
            </a:pathLst>
          </a:custGeom>
          <a:solidFill>
            <a:srgbClr val="FFE699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Arial" charset="0"/>
              <a:ea typeface="+mn-ea"/>
            </a:endParaRPr>
          </a:p>
        </p:txBody>
      </p:sp>
      <p:pic>
        <p:nvPicPr>
          <p:cNvPr id="5" name="圖片 65" descr="KSVGHlogo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0402"/>
            <a:ext cx="1885950" cy="1815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25"/>
          <p:cNvSpPr>
            <a:spLocks/>
          </p:cNvSpPr>
          <p:nvPr userDrawn="1"/>
        </p:nvSpPr>
        <p:spPr bwMode="gray">
          <a:xfrm>
            <a:off x="0" y="6330950"/>
            <a:ext cx="9144000" cy="390525"/>
          </a:xfrm>
          <a:custGeom>
            <a:avLst/>
            <a:gdLst/>
            <a:ahLst/>
            <a:cxnLst>
              <a:cxn ang="0">
                <a:pos x="5626" y="349"/>
              </a:cxn>
              <a:cxn ang="0">
                <a:pos x="0" y="349"/>
              </a:cxn>
              <a:cxn ang="0">
                <a:pos x="0" y="187"/>
              </a:cxn>
              <a:cxn ang="0">
                <a:pos x="0" y="114"/>
              </a:cxn>
              <a:cxn ang="0">
                <a:pos x="4082" y="118"/>
              </a:cxn>
              <a:cxn ang="0">
                <a:pos x="4345" y="0"/>
              </a:cxn>
              <a:cxn ang="0">
                <a:pos x="5623" y="6"/>
              </a:cxn>
              <a:cxn ang="0">
                <a:pos x="5626" y="349"/>
              </a:cxn>
            </a:cxnLst>
            <a:rect l="0" t="0" r="r" b="b"/>
            <a:pathLst>
              <a:path w="5626" h="349">
                <a:moveTo>
                  <a:pt x="5626" y="349"/>
                </a:moveTo>
                <a:lnTo>
                  <a:pt x="0" y="349"/>
                </a:lnTo>
                <a:lnTo>
                  <a:pt x="0" y="187"/>
                </a:lnTo>
                <a:lnTo>
                  <a:pt x="0" y="114"/>
                </a:lnTo>
                <a:cubicBezTo>
                  <a:pt x="680" y="103"/>
                  <a:pt x="3358" y="137"/>
                  <a:pt x="4082" y="118"/>
                </a:cubicBezTo>
                <a:lnTo>
                  <a:pt x="4345" y="0"/>
                </a:lnTo>
                <a:lnTo>
                  <a:pt x="5623" y="6"/>
                </a:lnTo>
                <a:lnTo>
                  <a:pt x="5626" y="349"/>
                </a:lnTo>
                <a:close/>
              </a:path>
            </a:pathLst>
          </a:custGeom>
          <a:solidFill>
            <a:srgbClr val="0F6FC6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Arial" charset="0"/>
              <a:ea typeface="+mn-ea"/>
            </a:endParaRPr>
          </a:p>
        </p:txBody>
      </p:sp>
      <p:pic>
        <p:nvPicPr>
          <p:cNvPr id="8" name="圖片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0075" y="6178550"/>
            <a:ext cx="3411538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72356"/>
            <a:ext cx="7772400" cy="2002483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14799"/>
            <a:ext cx="6858000" cy="115233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2C10A-B30D-466E-AFE2-F0FE3128A674}" type="datetime1">
              <a:rPr lang="zh-TW" altLang="en-US"/>
              <a:pPr>
                <a:defRPr/>
              </a:pPr>
              <a:t>2023/8/28</a:t>
            </a:fld>
            <a:endParaRPr lang="zh-TW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fld id="{384989AC-8BBF-4EA1-B5EA-1F35771C09E2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C8968-430C-4DF1-BA29-188BA39A8716}" type="datetime1">
              <a:rPr lang="zh-TW" altLang="en-US"/>
              <a:pPr>
                <a:defRPr/>
              </a:pPr>
              <a:t>2023/8/28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10652-9A34-490B-AF29-5566EFB0FFAB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A5785-DF3B-4CE2-8B29-A2AA5EBB8E6C}" type="datetime1">
              <a:rPr lang="zh-TW" altLang="en-US"/>
              <a:pPr>
                <a:defRPr/>
              </a:pPr>
              <a:t>2023/8/28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11A00-5337-4084-9DE3-67B621E00DB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FBA78-783A-4E18-8256-08F2E0C5276C}" type="datetime1">
              <a:rPr lang="zh-TW" altLang="en-US"/>
              <a:pPr>
                <a:defRPr/>
              </a:pPr>
              <a:t>2023/8/28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5F153-79EA-45B7-92C7-FA036452D778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2008C-C01C-49FE-AAEC-B6846D9E5BC7}" type="datetime1">
              <a:rPr lang="zh-TW" altLang="en-US"/>
              <a:pPr>
                <a:defRPr/>
              </a:pPr>
              <a:t>2023/8/28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84C53-4BAD-404D-AD29-E48C1B05229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 kumimoji="0">
                <a:latin typeface="Verdana" panose="020B0604030504040204" pitchFamily="34" charset="0"/>
                <a:ea typeface="標楷體" pitchFamily="65" charset="-120"/>
                <a:cs typeface="+mn-cs"/>
              </a:defRPr>
            </a:lvl1pPr>
          </a:lstStyle>
          <a:p>
            <a:pPr>
              <a:defRPr/>
            </a:pPr>
            <a:fld id="{5BFE4CE8-599E-438E-A3FC-2407CF3AD91C}" type="datetime1">
              <a:rPr lang="zh-TW" altLang="en-US"/>
              <a:pPr>
                <a:defRPr/>
              </a:pPr>
              <a:t>2023/8/28</a:t>
            </a:fld>
            <a:endParaRPr lang="zh-TW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Verdana" panose="020B0604030504040204" pitchFamily="34" charset="0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B1DD23F-3FE7-4517-9651-AA2DB670D2E0}" type="slidenum">
              <a:rPr lang="zh-CN" altLang="en-US"/>
              <a:pPr>
                <a:defRPr/>
              </a:pPr>
              <a:t>‹#›</a:t>
            </a:fld>
            <a:r>
              <a:rPr lang="en-US" altLang="zh-TW"/>
              <a:t>/99</a:t>
            </a:r>
            <a:endParaRPr lang="en-US" altLang="zh-CN"/>
          </a:p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-36513" y="935038"/>
            <a:ext cx="9144001" cy="144462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chemeClr val="bg1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+mn-lt"/>
              <a:ea typeface="+mn-ea"/>
            </a:endParaRP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8D7D1-F620-42C3-ACD5-882D9B0059A3}" type="datetimeFigureOut">
              <a:rPr lang="zh-TW" altLang="en-US"/>
              <a:pPr>
                <a:defRPr/>
              </a:pPr>
              <a:t>2023/8/28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0EF7F-3A16-4A25-B2F9-C2E07B94A480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79563" y="333375"/>
            <a:ext cx="7564437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79550" y="1981200"/>
            <a:ext cx="3736975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5368925" y="1981200"/>
            <a:ext cx="3736975" cy="1981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5368925" y="4114800"/>
            <a:ext cx="3736975" cy="1981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1481138" y="6248400"/>
            <a:ext cx="17827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37973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7226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A3B6E-6EC0-450D-AC20-E318D43494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 userDrawn="1"/>
        </p:nvSpPr>
        <p:spPr bwMode="gray">
          <a:xfrm>
            <a:off x="1588" y="6675438"/>
            <a:ext cx="9144000" cy="182562"/>
          </a:xfrm>
          <a:prstGeom prst="rect">
            <a:avLst/>
          </a:prstGeom>
          <a:solidFill>
            <a:srgbClr val="91C6F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6715"/>
            <a:ext cx="8258446" cy="492024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06A01-3197-4D63-84D7-782B17D3F007}" type="datetime1">
              <a:rPr lang="zh-TW" altLang="en-US"/>
              <a:pPr>
                <a:defRPr/>
              </a:pPr>
              <a:t>2023/8/28</a:t>
            </a:fld>
            <a:endParaRPr lang="zh-TW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2963" y="6713538"/>
            <a:ext cx="677862" cy="138112"/>
          </a:xfrm>
        </p:spPr>
        <p:txBody>
          <a:bodyPr/>
          <a:lstStyle>
            <a:lvl1pPr>
              <a:defRPr sz="14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fld id="{160D2237-9D8C-49FA-92A7-DF3FD2584324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182"/>
            <a:ext cx="9140500" cy="81480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A2B92-2A94-4917-B98A-9D7543FC90AC}" type="datetime1">
              <a:rPr lang="zh-TW" altLang="en-US"/>
              <a:pPr>
                <a:defRPr/>
              </a:pPr>
              <a:t>2023/8/28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0AADB-464C-44E0-9628-A67C171BC592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A08C0-F84B-406D-9184-E88F2FD74552}" type="datetime1">
              <a:rPr lang="zh-TW" altLang="en-US"/>
              <a:pPr>
                <a:defRPr/>
              </a:pPr>
              <a:t>2023/8/28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CB2EE-D3F4-4E8B-93C6-742FCD6F3468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C68F8-717E-4AC6-A874-8E04E0F1A654}" type="datetime1">
              <a:rPr lang="zh-TW" altLang="en-US"/>
              <a:pPr>
                <a:defRPr/>
              </a:pPr>
              <a:t>2023/8/28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0F42F-8C10-4F52-8DF4-3F2F424CEAE1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1257" y="1268963"/>
            <a:ext cx="4253593" cy="4908000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68963"/>
            <a:ext cx="4244262" cy="49080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EF024-9017-44BC-B8A2-D28504994F2D}" type="datetime1">
              <a:rPr lang="zh-TW" altLang="en-US"/>
              <a:pPr>
                <a:defRPr/>
              </a:pPr>
              <a:t>2023/8/28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F45D-B477-49C9-A28E-AAE8D84DC668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6919" y="1278294"/>
            <a:ext cx="4108385" cy="4898669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6603" y="1278294"/>
            <a:ext cx="4105469" cy="489866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4763"/>
            <a:ext cx="20574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2681D-FBBA-4438-A66D-BD37BE1F8079}" type="datetime1">
              <a:rPr lang="zh-TW" altLang="en-US"/>
              <a:pPr>
                <a:defRPr/>
              </a:pPr>
              <a:t>2023/8/28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4763"/>
            <a:ext cx="30861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62963" y="6711950"/>
            <a:ext cx="677862" cy="139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56794-8DA7-4614-88ED-9CF05714F05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155"/>
            <a:ext cx="9140500" cy="97848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DBEA2-D39D-440A-AC94-DC396D6404F7}" type="datetime1">
              <a:rPr lang="zh-TW" altLang="en-US"/>
              <a:pPr>
                <a:defRPr/>
              </a:pPr>
              <a:t>2023/8/28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2A53-6B4F-402B-8A11-85B0B25D6C61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7DCA7-BC93-48E5-B2EC-8DA6636DC821}" type="datetime1">
              <a:rPr lang="zh-TW" altLang="en-US"/>
              <a:pPr>
                <a:defRPr/>
              </a:pPr>
              <a:t>2023/8/28</a:t>
            </a:fld>
            <a:endParaRPr lang="zh-TW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30D6A-9843-424F-A359-FE4D91D1D262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8"/>
          <p:cNvSpPr>
            <a:spLocks noChangeArrowheads="1"/>
          </p:cNvSpPr>
          <p:nvPr userDrawn="1"/>
        </p:nvSpPr>
        <p:spPr bwMode="gray">
          <a:xfrm>
            <a:off x="1588" y="6675438"/>
            <a:ext cx="9144000" cy="182562"/>
          </a:xfrm>
          <a:prstGeom prst="rect">
            <a:avLst/>
          </a:prstGeom>
          <a:solidFill>
            <a:srgbClr val="91C6F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0" y="230188"/>
            <a:ext cx="9144000" cy="8620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schemeClr val="bg1"/>
              </a:solidFill>
            </a:endParaRPr>
          </a:p>
        </p:txBody>
      </p:sp>
      <p:sp>
        <p:nvSpPr>
          <p:cNvPr id="614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250825"/>
            <a:ext cx="9140825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614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61938" y="1257300"/>
            <a:ext cx="8624887" cy="491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5280534-69DD-4385-BC7A-497A7B7EE53A}" type="datetime1">
              <a:rPr lang="zh-TW" altLang="en-US"/>
              <a:pPr>
                <a:defRPr/>
              </a:pPr>
              <a:t>2023/8/28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75663" y="6713538"/>
            <a:ext cx="677862" cy="138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C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A0F7348-E092-4CE3-B3CE-987E74A2BE4E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5" name="Rectangle 28"/>
          <p:cNvSpPr>
            <a:spLocks noChangeArrowheads="1"/>
          </p:cNvSpPr>
          <p:nvPr userDrawn="1"/>
        </p:nvSpPr>
        <p:spPr bwMode="gray">
          <a:xfrm>
            <a:off x="0" y="-4763"/>
            <a:ext cx="9144000" cy="227013"/>
          </a:xfrm>
          <a:prstGeom prst="rect">
            <a:avLst/>
          </a:prstGeom>
          <a:solidFill>
            <a:srgbClr val="91C6F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latin typeface="Arial" charset="0"/>
              <a:ea typeface="新細明體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894" r:id="rId3"/>
    <p:sldLayoutId id="2147483895" r:id="rId4"/>
    <p:sldLayoutId id="2147483896" r:id="rId5"/>
    <p:sldLayoutId id="2147483897" r:id="rId6"/>
    <p:sldLayoutId id="2147483907" r:id="rId7"/>
    <p:sldLayoutId id="2147483898" r:id="rId8"/>
    <p:sldLayoutId id="2147483899" r:id="rId9"/>
    <p:sldLayoutId id="2147483900" r:id="rId10"/>
    <p:sldLayoutId id="2147483901" r:id="rId11"/>
    <p:sldLayoutId id="2147483902" r:id="rId12"/>
    <p:sldLayoutId id="2147483903" r:id="rId13"/>
    <p:sldLayoutId id="2147483909" r:id="rId14"/>
    <p:sldLayoutId id="2147483910" r:id="rId15"/>
    <p:sldLayoutId id="2147483911" r:id="rId16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pitchFamily="34" charset="0"/>
          <a:ea typeface="微軟正黑體" pitchFamily="34" charset="-12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pitchFamily="34" charset="0"/>
          <a:ea typeface="微軟正黑體" pitchFamily="34" charset="-12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pitchFamily="34" charset="0"/>
          <a:ea typeface="微軟正黑體" pitchFamily="34" charset="-12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pitchFamily="34" charset="0"/>
          <a:ea typeface="微軟正黑體" pitchFamily="34" charset="-12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pitchFamily="34" charset="0"/>
          <a:ea typeface="微軟正黑體" pitchFamily="34" charset="-12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pitchFamily="34" charset="0"/>
          <a:ea typeface="微軟正黑體" pitchFamily="34" charset="-12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pitchFamily="34" charset="0"/>
          <a:ea typeface="微軟正黑體" pitchFamily="34" charset="-12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pitchFamily="34" charset="0"/>
          <a:ea typeface="微軟正黑體" pitchFamily="34" charset="-12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55763"/>
            <a:ext cx="7772400" cy="2001837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代表著作題目</a:t>
            </a:r>
            <a:r>
              <a:rPr lang="en-US" altLang="zh-TW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副標題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7138" y="4024313"/>
            <a:ext cx="5362575" cy="2251075"/>
          </a:xfrm>
        </p:spPr>
        <p:txBody>
          <a:bodyPr/>
          <a:lstStyle/>
          <a:p>
            <a:pPr algn="l">
              <a:lnSpc>
                <a:spcPct val="100000"/>
              </a:lnSpc>
              <a:buFont typeface="Arial" pitchFamily="34" charset="0"/>
              <a:buNone/>
              <a:defRPr/>
            </a:pPr>
            <a:r>
              <a:rPr lang="zh-TW" altLang="en-US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單　　　位</a:t>
            </a:r>
            <a:r>
              <a:rPr lang="en-US" altLang="zh-TW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:____________</a:t>
            </a:r>
            <a:endParaRPr lang="en-US" altLang="zh-TW" sz="900" b="1" u="sng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l">
              <a:lnSpc>
                <a:spcPct val="100000"/>
              </a:lnSpc>
              <a:buFont typeface="Arial" pitchFamily="34" charset="0"/>
              <a:buNone/>
              <a:defRPr/>
            </a:pPr>
            <a:r>
              <a:rPr lang="zh-TW" altLang="en-US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口　報　人</a:t>
            </a:r>
            <a:r>
              <a:rPr lang="en-US" altLang="zh-TW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:____________</a:t>
            </a:r>
            <a:endParaRPr lang="en-US" altLang="zh-TW" sz="9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l">
              <a:lnSpc>
                <a:spcPct val="100000"/>
              </a:lnSpc>
              <a:buFont typeface="Arial" pitchFamily="34" charset="0"/>
              <a:buNone/>
              <a:defRPr/>
            </a:pPr>
            <a:r>
              <a:rPr lang="zh-TW" altLang="en-US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職　　　級</a:t>
            </a:r>
            <a:r>
              <a:rPr lang="en-US" altLang="zh-TW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:____________</a:t>
            </a:r>
          </a:p>
          <a:p>
            <a:pPr algn="l">
              <a:lnSpc>
                <a:spcPct val="100000"/>
              </a:lnSpc>
              <a:buFont typeface="Arial" pitchFamily="34" charset="0"/>
              <a:buNone/>
              <a:defRPr/>
            </a:pPr>
            <a:r>
              <a:rPr lang="zh-TW" altLang="en-US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目前</a:t>
            </a:r>
            <a:r>
              <a:rPr lang="zh-TW" altLang="en-US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教職學校</a:t>
            </a:r>
            <a:r>
              <a:rPr lang="en-US" altLang="zh-TW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:__________</a:t>
            </a:r>
            <a:endParaRPr lang="en-US" altLang="zh-TW" sz="28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l">
              <a:lnSpc>
                <a:spcPct val="100000"/>
              </a:lnSpc>
              <a:buFont typeface="Arial" pitchFamily="34" charset="0"/>
              <a:buNone/>
              <a:defRPr/>
            </a:pPr>
            <a:endParaRPr lang="zh-TW" altLang="en-US" sz="28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8196" name="投影片編號版面配置區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fld id="{16B1721D-1B4D-46EB-BFB7-8993FC0910CD}" type="slidenum">
              <a:rPr kumimoji="0" lang="zh-TW" altLang="en-US">
                <a:solidFill>
                  <a:srgbClr val="C00000"/>
                </a:solidFill>
                <a:ea typeface="微軟正黑體" pitchFamily="34" charset="-120"/>
              </a:rPr>
              <a:pPr/>
              <a:t>1</a:t>
            </a:fld>
            <a:endParaRPr kumimoji="0" lang="zh-TW" altLang="en-US">
              <a:solidFill>
                <a:srgbClr val="C00000"/>
              </a:solidFill>
              <a:ea typeface="微軟正黑體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52625" y="534988"/>
            <a:ext cx="7015163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ea"/>
                <a:ea typeface="+mn-ea"/>
              </a:rPr>
              <a:t>112</a:t>
            </a:r>
            <a:r>
              <a:rPr lang="zh-TW" alt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ea"/>
                <a:ea typeface="+mn-ea"/>
              </a:rPr>
              <a:t>年度</a:t>
            </a:r>
            <a:r>
              <a:rPr lang="en-US" altLang="zh-TW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ea"/>
                <a:ea typeface="+mn-ea"/>
              </a:rPr>
              <a:t>-</a:t>
            </a:r>
            <a:r>
              <a:rPr lang="zh-TW" altLang="en-US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ea"/>
                <a:ea typeface="+mn-ea"/>
              </a:rPr>
              <a:t>院內教職送審口報</a:t>
            </a:r>
            <a:r>
              <a:rPr lang="en-US" altLang="zh-TW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ea"/>
                <a:ea typeface="+mn-ea"/>
              </a:rPr>
              <a:t/>
            </a:r>
            <a:br>
              <a:rPr lang="en-US" altLang="zh-TW" sz="3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+mn-ea"/>
                <a:ea typeface="+mn-ea"/>
              </a:rPr>
            </a:br>
            <a:endParaRPr lang="zh-TW" altLang="en-US" sz="3200" b="1" dirty="0">
              <a:solidFill>
                <a:schemeClr val="accent6">
                  <a:lumMod val="20000"/>
                  <a:lumOff val="80000"/>
                </a:schemeClr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9374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>
          <a:xfrm>
            <a:off x="0" y="250825"/>
            <a:ext cx="9140825" cy="814388"/>
          </a:xfrm>
        </p:spPr>
        <p:txBody>
          <a:bodyPr/>
          <a:lstStyle/>
          <a:p>
            <a:r>
              <a:rPr lang="zh-TW" altLang="en-US" dirty="0" smtClean="0"/>
              <a:t>報告</a:t>
            </a:r>
            <a:r>
              <a:rPr lang="zh-TW" altLang="en-US" dirty="0" smtClean="0"/>
              <a:t>大綱</a:t>
            </a:r>
            <a:endParaRPr lang="zh-TW" altLang="en-US" dirty="0" smtClean="0"/>
          </a:p>
        </p:txBody>
      </p:sp>
      <p:sp>
        <p:nvSpPr>
          <p:cNvPr id="10243" name="投影片編號版面配置區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fld id="{9ECB733C-1CFB-41B7-87A7-D3068264897F}" type="slidenum">
              <a:rPr kumimoji="0" lang="zh-TW" altLang="en-US">
                <a:solidFill>
                  <a:srgbClr val="C00000"/>
                </a:solidFill>
                <a:ea typeface="微軟正黑體" pitchFamily="34" charset="-120"/>
              </a:rPr>
              <a:pPr/>
              <a:t>2</a:t>
            </a:fld>
            <a:endParaRPr kumimoji="0" lang="zh-TW" altLang="en-US">
              <a:solidFill>
                <a:srgbClr val="C00000"/>
              </a:solidFill>
              <a:ea typeface="微軟正黑體" pitchFamily="34" charset="-120"/>
            </a:endParaRPr>
          </a:p>
        </p:txBody>
      </p:sp>
      <p:graphicFrame>
        <p:nvGraphicFramePr>
          <p:cNvPr id="5" name="資料庫圖表 4">
            <a:extLst>
              <a:ext uri="{FF2B5EF4-FFF2-40B4-BE49-F238E27FC236}"/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7391430"/>
              </p:ext>
            </p:extLst>
          </p:nvPr>
        </p:nvGraphicFramePr>
        <p:xfrm>
          <a:off x="877955" y="1092113"/>
          <a:ext cx="7938053" cy="5527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橢圓 7">
            <a:extLst>
              <a:ext uri="{FF2B5EF4-FFF2-40B4-BE49-F238E27FC236}"/>
            </a:extLst>
          </p:cNvPr>
          <p:cNvSpPr/>
          <p:nvPr/>
        </p:nvSpPr>
        <p:spPr>
          <a:xfrm>
            <a:off x="1138238" y="1525588"/>
            <a:ext cx="542925" cy="536575"/>
          </a:xfrm>
          <a:prstGeom prst="ellipse">
            <a:avLst/>
          </a:prstGeom>
          <a:solidFill>
            <a:schemeClr val="bg1"/>
          </a:solidFill>
          <a:ln w="180975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28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zh-TW" alt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橢圓 12">
            <a:extLst>
              <a:ext uri="{FF2B5EF4-FFF2-40B4-BE49-F238E27FC236}"/>
            </a:extLst>
          </p:cNvPr>
          <p:cNvSpPr/>
          <p:nvPr/>
        </p:nvSpPr>
        <p:spPr>
          <a:xfrm>
            <a:off x="1625600" y="2559050"/>
            <a:ext cx="542925" cy="536575"/>
          </a:xfrm>
          <a:prstGeom prst="ellipse">
            <a:avLst/>
          </a:prstGeom>
          <a:solidFill>
            <a:schemeClr val="bg1"/>
          </a:solidFill>
          <a:ln w="180975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2800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zh-TW" alt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橢圓 13">
            <a:extLst>
              <a:ext uri="{FF2B5EF4-FFF2-40B4-BE49-F238E27FC236}"/>
            </a:extLst>
          </p:cNvPr>
          <p:cNvSpPr/>
          <p:nvPr/>
        </p:nvSpPr>
        <p:spPr>
          <a:xfrm>
            <a:off x="1778000" y="3590925"/>
            <a:ext cx="542925" cy="534988"/>
          </a:xfrm>
          <a:prstGeom prst="ellipse">
            <a:avLst/>
          </a:prstGeom>
          <a:solidFill>
            <a:schemeClr val="bg1"/>
          </a:solidFill>
          <a:ln w="180975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2800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zh-TW" alt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橢圓 14">
            <a:extLst>
              <a:ext uri="{FF2B5EF4-FFF2-40B4-BE49-F238E27FC236}"/>
            </a:extLst>
          </p:cNvPr>
          <p:cNvSpPr/>
          <p:nvPr/>
        </p:nvSpPr>
        <p:spPr>
          <a:xfrm>
            <a:off x="1628775" y="4627563"/>
            <a:ext cx="542925" cy="534987"/>
          </a:xfrm>
          <a:prstGeom prst="ellipse">
            <a:avLst/>
          </a:prstGeom>
          <a:solidFill>
            <a:schemeClr val="bg1"/>
          </a:solidFill>
          <a:ln w="180975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2800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zh-TW" alt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橢圓 15">
            <a:extLst>
              <a:ext uri="{FF2B5EF4-FFF2-40B4-BE49-F238E27FC236}"/>
            </a:extLst>
          </p:cNvPr>
          <p:cNvSpPr/>
          <p:nvPr/>
        </p:nvSpPr>
        <p:spPr>
          <a:xfrm>
            <a:off x="1133475" y="5667375"/>
            <a:ext cx="541338" cy="536575"/>
          </a:xfrm>
          <a:prstGeom prst="ellipse">
            <a:avLst/>
          </a:prstGeom>
          <a:solidFill>
            <a:schemeClr val="bg1"/>
          </a:solidFill>
          <a:ln w="180975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TW" sz="2800" b="1" dirty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zh-TW" alt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08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0AADB-464C-44E0-9628-A67C171BC592}" type="slidenum">
              <a:rPr lang="zh-TW" altLang="en-US" smtClean="0"/>
              <a:pPr>
                <a:defRPr/>
              </a:pPr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9650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71675"/>
            <a:ext cx="7772400" cy="20034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6000" dirty="0" smtClean="0">
                <a:latin typeface="+mj-ea"/>
              </a:rPr>
              <a:t/>
            </a:r>
            <a:br>
              <a:rPr lang="zh-TW" altLang="en-US" sz="6000" dirty="0" smtClean="0">
                <a:latin typeface="+mj-ea"/>
              </a:rPr>
            </a:br>
            <a:r>
              <a:rPr lang="zh-TW" altLang="en-US" sz="6000" dirty="0" smtClean="0">
                <a:latin typeface="+mj-ea"/>
              </a:rPr>
              <a:t>報告完畢</a:t>
            </a:r>
            <a:endParaRPr lang="en-US" sz="6000" dirty="0"/>
          </a:p>
        </p:txBody>
      </p:sp>
      <p:sp>
        <p:nvSpPr>
          <p:cNvPr id="169987" name="副標題 2"/>
          <p:cNvSpPr>
            <a:spLocks noGrp="1"/>
          </p:cNvSpPr>
          <p:nvPr>
            <p:ph type="subTitle" idx="1"/>
          </p:nvPr>
        </p:nvSpPr>
        <p:spPr>
          <a:xfrm>
            <a:off x="1143000" y="4114800"/>
            <a:ext cx="6858000" cy="1152525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zh-TW" altLang="en-US" sz="4400" b="1" dirty="0">
                <a:solidFill>
                  <a:schemeClr val="accent5"/>
                </a:solidFill>
              </a:rPr>
              <a:t>委員提問</a:t>
            </a:r>
            <a:endParaRPr lang="en-US" altLang="zh-TW" sz="4400" b="1" dirty="0">
              <a:solidFill>
                <a:schemeClr val="accent5"/>
              </a:solidFill>
            </a:endParaRPr>
          </a:p>
        </p:txBody>
      </p:sp>
      <p:sp>
        <p:nvSpPr>
          <p:cNvPr id="20484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fld id="{7F1DD612-F4F6-4905-B9FC-92AF5390FC57}" type="slidenum">
              <a:rPr kumimoji="0" lang="zh-TW" altLang="en-US">
                <a:solidFill>
                  <a:srgbClr val="C00000"/>
                </a:solidFill>
                <a:ea typeface="微軟正黑體" pitchFamily="34" charset="-120"/>
              </a:rPr>
              <a:pPr/>
              <a:t>4</a:t>
            </a:fld>
            <a:endParaRPr kumimoji="0" lang="zh-TW" altLang="en-US">
              <a:solidFill>
                <a:srgbClr val="C00000"/>
              </a:solidFill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2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1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>
        <a:spAutoFit/>
      </a:bodyPr>
      <a:lstStyle>
        <a:defPPr>
          <a:buFont typeface="Arial" pitchFamily="34" charset="0"/>
          <a:buChar char="•"/>
          <a:defRPr dirty="0" smtClean="0"/>
        </a:defPPr>
      </a:lst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5868</TotalTime>
  <Words>28</Words>
  <Application>Microsoft Office PowerPoint</Application>
  <PresentationFormat>如螢幕大小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代表著作題目 </vt:lpstr>
      <vt:lpstr>報告大綱</vt:lpstr>
      <vt:lpstr>PowerPoint 簡報</vt:lpstr>
      <vt:lpstr> 報告完畢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wanwan Sunny</dc:creator>
  <cp:lastModifiedBy>office</cp:lastModifiedBy>
  <cp:revision>853</cp:revision>
  <dcterms:created xsi:type="dcterms:W3CDTF">2017-02-11T01:35:35Z</dcterms:created>
  <dcterms:modified xsi:type="dcterms:W3CDTF">2023-08-28T00:26:19Z</dcterms:modified>
</cp:coreProperties>
</file>