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66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4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01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17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1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9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25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9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13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92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3E8B-8C49-4D14-BACE-6A2EF81915A5}" type="datetimeFigureOut">
              <a:rPr lang="zh-TW" altLang="en-US" smtClean="0"/>
              <a:t>2021-02-02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7ED8-7039-44F3-BCDF-2E1CC752C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73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87" y="0"/>
            <a:ext cx="4563575" cy="677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7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office</dc:creator>
  <cp:lastModifiedBy>office</cp:lastModifiedBy>
  <cp:revision>1</cp:revision>
  <dcterms:created xsi:type="dcterms:W3CDTF">2021-02-02T04:11:01Z</dcterms:created>
  <dcterms:modified xsi:type="dcterms:W3CDTF">2021-02-02T04:11:48Z</dcterms:modified>
</cp:coreProperties>
</file>