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602700" cy="28803600"/>
  <p:notesSz cx="6858000" cy="9144000"/>
  <p:defaultTextStyle>
    <a:defPPr>
      <a:defRPr lang="zh-TW"/>
    </a:defPPr>
    <a:lvl1pPr marL="0" algn="l" defTabSz="2880360" rtl="0" eaLnBrk="1" latinLnBrk="0" hangingPunct="1">
      <a:defRPr sz="5700" kern="1200">
        <a:solidFill>
          <a:schemeClr val="tx1"/>
        </a:solidFill>
        <a:latin typeface="+mn-lt"/>
        <a:ea typeface="+mn-ea"/>
        <a:cs typeface="+mn-cs"/>
      </a:defRPr>
    </a:lvl1pPr>
    <a:lvl2pPr marL="1440180" algn="l" defTabSz="2880360" rtl="0" eaLnBrk="1" latinLnBrk="0" hangingPunct="1">
      <a:defRPr sz="5700" kern="1200">
        <a:solidFill>
          <a:schemeClr val="tx1"/>
        </a:solidFill>
        <a:latin typeface="+mn-lt"/>
        <a:ea typeface="+mn-ea"/>
        <a:cs typeface="+mn-cs"/>
      </a:defRPr>
    </a:lvl2pPr>
    <a:lvl3pPr marL="2880360" algn="l" defTabSz="2880360" rtl="0" eaLnBrk="1" latinLnBrk="0" hangingPunct="1">
      <a:defRPr sz="5700" kern="1200">
        <a:solidFill>
          <a:schemeClr val="tx1"/>
        </a:solidFill>
        <a:latin typeface="+mn-lt"/>
        <a:ea typeface="+mn-ea"/>
        <a:cs typeface="+mn-cs"/>
      </a:defRPr>
    </a:lvl3pPr>
    <a:lvl4pPr marL="4320540" algn="l" defTabSz="2880360" rtl="0" eaLnBrk="1" latinLnBrk="0" hangingPunct="1">
      <a:defRPr sz="5700" kern="1200">
        <a:solidFill>
          <a:schemeClr val="tx1"/>
        </a:solidFill>
        <a:latin typeface="+mn-lt"/>
        <a:ea typeface="+mn-ea"/>
        <a:cs typeface="+mn-cs"/>
      </a:defRPr>
    </a:lvl4pPr>
    <a:lvl5pPr marL="5760720" algn="l" defTabSz="2880360" rtl="0" eaLnBrk="1" latinLnBrk="0" hangingPunct="1">
      <a:defRPr sz="5700" kern="1200">
        <a:solidFill>
          <a:schemeClr val="tx1"/>
        </a:solidFill>
        <a:latin typeface="+mn-lt"/>
        <a:ea typeface="+mn-ea"/>
        <a:cs typeface="+mn-cs"/>
      </a:defRPr>
    </a:lvl5pPr>
    <a:lvl6pPr marL="7200900" algn="l" defTabSz="2880360" rtl="0" eaLnBrk="1" latinLnBrk="0" hangingPunct="1">
      <a:defRPr sz="5700" kern="1200">
        <a:solidFill>
          <a:schemeClr val="tx1"/>
        </a:solidFill>
        <a:latin typeface="+mn-lt"/>
        <a:ea typeface="+mn-ea"/>
        <a:cs typeface="+mn-cs"/>
      </a:defRPr>
    </a:lvl6pPr>
    <a:lvl7pPr marL="8641080" algn="l" defTabSz="2880360" rtl="0" eaLnBrk="1" latinLnBrk="0" hangingPunct="1">
      <a:defRPr sz="5700" kern="1200">
        <a:solidFill>
          <a:schemeClr val="tx1"/>
        </a:solidFill>
        <a:latin typeface="+mn-lt"/>
        <a:ea typeface="+mn-ea"/>
        <a:cs typeface="+mn-cs"/>
      </a:defRPr>
    </a:lvl7pPr>
    <a:lvl8pPr marL="10081260" algn="l" defTabSz="2880360" rtl="0" eaLnBrk="1" latinLnBrk="0" hangingPunct="1">
      <a:defRPr sz="5700" kern="1200">
        <a:solidFill>
          <a:schemeClr val="tx1"/>
        </a:solidFill>
        <a:latin typeface="+mn-lt"/>
        <a:ea typeface="+mn-ea"/>
        <a:cs typeface="+mn-cs"/>
      </a:defRPr>
    </a:lvl8pPr>
    <a:lvl9pPr marL="11521440" algn="l" defTabSz="2880360" rtl="0" eaLnBrk="1" latinLnBrk="0" hangingPunct="1">
      <a:defRPr sz="5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淺色樣式 2 - 輔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344" y="2478"/>
      </p:cViewPr>
      <p:guideLst>
        <p:guide orient="horz" pos="9072"/>
        <p:guide pos="68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620203" y="8947787"/>
            <a:ext cx="18362295" cy="617410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3240405" y="16322040"/>
            <a:ext cx="15121890" cy="7360920"/>
          </a:xfrm>
        </p:spPr>
        <p:txBody>
          <a:bodyPr/>
          <a:lstStyle>
            <a:lvl1pPr marL="0" indent="0" algn="ctr">
              <a:buNone/>
              <a:defRPr>
                <a:solidFill>
                  <a:schemeClr val="tx1">
                    <a:tint val="75000"/>
                  </a:schemeClr>
                </a:solidFill>
              </a:defRPr>
            </a:lvl1pPr>
            <a:lvl2pPr marL="1440180" indent="0" algn="ctr">
              <a:buNone/>
              <a:defRPr>
                <a:solidFill>
                  <a:schemeClr val="tx1">
                    <a:tint val="75000"/>
                  </a:schemeClr>
                </a:solidFill>
              </a:defRPr>
            </a:lvl2pPr>
            <a:lvl3pPr marL="2880360" indent="0" algn="ctr">
              <a:buNone/>
              <a:defRPr>
                <a:solidFill>
                  <a:schemeClr val="tx1">
                    <a:tint val="75000"/>
                  </a:schemeClr>
                </a:solidFill>
              </a:defRPr>
            </a:lvl3pPr>
            <a:lvl4pPr marL="4320540" indent="0" algn="ctr">
              <a:buNone/>
              <a:defRPr>
                <a:solidFill>
                  <a:schemeClr val="tx1">
                    <a:tint val="75000"/>
                  </a:schemeClr>
                </a:solidFill>
              </a:defRPr>
            </a:lvl4pPr>
            <a:lvl5pPr marL="5760720" indent="0" algn="ctr">
              <a:buNone/>
              <a:defRPr>
                <a:solidFill>
                  <a:schemeClr val="tx1">
                    <a:tint val="75000"/>
                  </a:schemeClr>
                </a:solidFill>
              </a:defRPr>
            </a:lvl5pPr>
            <a:lvl6pPr marL="7200900" indent="0" algn="ctr">
              <a:buNone/>
              <a:defRPr>
                <a:solidFill>
                  <a:schemeClr val="tx1">
                    <a:tint val="75000"/>
                  </a:schemeClr>
                </a:solidFill>
              </a:defRPr>
            </a:lvl6pPr>
            <a:lvl7pPr marL="8641080" indent="0" algn="ctr">
              <a:buNone/>
              <a:defRPr>
                <a:solidFill>
                  <a:schemeClr val="tx1">
                    <a:tint val="75000"/>
                  </a:schemeClr>
                </a:solidFill>
              </a:defRPr>
            </a:lvl7pPr>
            <a:lvl8pPr marL="10081260" indent="0" algn="ctr">
              <a:buNone/>
              <a:defRPr>
                <a:solidFill>
                  <a:schemeClr val="tx1">
                    <a:tint val="75000"/>
                  </a:schemeClr>
                </a:solidFill>
              </a:defRPr>
            </a:lvl8pPr>
            <a:lvl9pPr marL="1152144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264199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18172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15661957" y="1153482"/>
            <a:ext cx="4860608" cy="2457640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80135" y="1153482"/>
            <a:ext cx="14221778" cy="2457640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112002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171599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1706464" y="18508982"/>
            <a:ext cx="18362295" cy="5720715"/>
          </a:xfrm>
        </p:spPr>
        <p:txBody>
          <a:bodyPr anchor="t"/>
          <a:lstStyle>
            <a:lvl1pPr algn="l">
              <a:defRPr sz="126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706464" y="12208197"/>
            <a:ext cx="18362295" cy="6300785"/>
          </a:xfrm>
        </p:spPr>
        <p:txBody>
          <a:bodyPr anchor="b"/>
          <a:lstStyle>
            <a:lvl1pPr marL="0" indent="0">
              <a:buNone/>
              <a:defRPr sz="6300">
                <a:solidFill>
                  <a:schemeClr val="tx1">
                    <a:tint val="75000"/>
                  </a:schemeClr>
                </a:solidFill>
              </a:defRPr>
            </a:lvl1pPr>
            <a:lvl2pPr marL="1440180" indent="0">
              <a:buNone/>
              <a:defRPr sz="5700">
                <a:solidFill>
                  <a:schemeClr val="tx1">
                    <a:tint val="75000"/>
                  </a:schemeClr>
                </a:solidFill>
              </a:defRPr>
            </a:lvl2pPr>
            <a:lvl3pPr marL="2880360" indent="0">
              <a:buNone/>
              <a:defRPr sz="5000">
                <a:solidFill>
                  <a:schemeClr val="tx1">
                    <a:tint val="75000"/>
                  </a:schemeClr>
                </a:solidFill>
              </a:defRPr>
            </a:lvl3pPr>
            <a:lvl4pPr marL="4320540" indent="0">
              <a:buNone/>
              <a:defRPr sz="4400">
                <a:solidFill>
                  <a:schemeClr val="tx1">
                    <a:tint val="75000"/>
                  </a:schemeClr>
                </a:solidFill>
              </a:defRPr>
            </a:lvl4pPr>
            <a:lvl5pPr marL="5760720" indent="0">
              <a:buNone/>
              <a:defRPr sz="4400">
                <a:solidFill>
                  <a:schemeClr val="tx1">
                    <a:tint val="75000"/>
                  </a:schemeClr>
                </a:solidFill>
              </a:defRPr>
            </a:lvl5pPr>
            <a:lvl6pPr marL="7200900" indent="0">
              <a:buNone/>
              <a:defRPr sz="4400">
                <a:solidFill>
                  <a:schemeClr val="tx1">
                    <a:tint val="75000"/>
                  </a:schemeClr>
                </a:solidFill>
              </a:defRPr>
            </a:lvl6pPr>
            <a:lvl7pPr marL="8641080" indent="0">
              <a:buNone/>
              <a:defRPr sz="4400">
                <a:solidFill>
                  <a:schemeClr val="tx1">
                    <a:tint val="75000"/>
                  </a:schemeClr>
                </a:solidFill>
              </a:defRPr>
            </a:lvl7pPr>
            <a:lvl8pPr marL="10081260" indent="0">
              <a:buNone/>
              <a:defRPr sz="4400">
                <a:solidFill>
                  <a:schemeClr val="tx1">
                    <a:tint val="75000"/>
                  </a:schemeClr>
                </a:solidFill>
              </a:defRPr>
            </a:lvl8pPr>
            <a:lvl9pPr marL="11521440" indent="0">
              <a:buNone/>
              <a:defRPr sz="4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323077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80135" y="6720842"/>
            <a:ext cx="9541193" cy="19009045"/>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0981372" y="6720842"/>
            <a:ext cx="9541193" cy="19009045"/>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2312845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080135" y="6447475"/>
            <a:ext cx="9544944" cy="2687000"/>
          </a:xfrm>
        </p:spPr>
        <p:txBody>
          <a:bodyPr anchor="b"/>
          <a:lstStyle>
            <a:lvl1pPr marL="0" indent="0">
              <a:buNone/>
              <a:defRPr sz="7600" b="1"/>
            </a:lvl1pPr>
            <a:lvl2pPr marL="1440180" indent="0">
              <a:buNone/>
              <a:defRPr sz="6300" b="1"/>
            </a:lvl2pPr>
            <a:lvl3pPr marL="2880360" indent="0">
              <a:buNone/>
              <a:defRPr sz="5700" b="1"/>
            </a:lvl3pPr>
            <a:lvl4pPr marL="4320540" indent="0">
              <a:buNone/>
              <a:defRPr sz="5000" b="1"/>
            </a:lvl4pPr>
            <a:lvl5pPr marL="5760720" indent="0">
              <a:buNone/>
              <a:defRPr sz="5000" b="1"/>
            </a:lvl5pPr>
            <a:lvl6pPr marL="7200900" indent="0">
              <a:buNone/>
              <a:defRPr sz="5000" b="1"/>
            </a:lvl6pPr>
            <a:lvl7pPr marL="8641080" indent="0">
              <a:buNone/>
              <a:defRPr sz="5000" b="1"/>
            </a:lvl7pPr>
            <a:lvl8pPr marL="10081260" indent="0">
              <a:buNone/>
              <a:defRPr sz="5000" b="1"/>
            </a:lvl8pPr>
            <a:lvl9pPr marL="11521440" indent="0">
              <a:buNone/>
              <a:defRPr sz="5000" b="1"/>
            </a:lvl9pPr>
          </a:lstStyle>
          <a:p>
            <a:pPr lvl="0"/>
            <a:r>
              <a:rPr lang="zh-TW" altLang="en-US" smtClean="0"/>
              <a:t>按一下以編輯母片文字樣式</a:t>
            </a:r>
          </a:p>
        </p:txBody>
      </p:sp>
      <p:sp>
        <p:nvSpPr>
          <p:cNvPr id="4" name="內容版面配置區 3"/>
          <p:cNvSpPr>
            <a:spLocks noGrp="1"/>
          </p:cNvSpPr>
          <p:nvPr>
            <p:ph sz="half" idx="2"/>
          </p:nvPr>
        </p:nvSpPr>
        <p:spPr>
          <a:xfrm>
            <a:off x="1080135" y="9134475"/>
            <a:ext cx="9544944" cy="16595410"/>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0973873" y="6447475"/>
            <a:ext cx="9548693" cy="2687000"/>
          </a:xfrm>
        </p:spPr>
        <p:txBody>
          <a:bodyPr anchor="b"/>
          <a:lstStyle>
            <a:lvl1pPr marL="0" indent="0">
              <a:buNone/>
              <a:defRPr sz="7600" b="1"/>
            </a:lvl1pPr>
            <a:lvl2pPr marL="1440180" indent="0">
              <a:buNone/>
              <a:defRPr sz="6300" b="1"/>
            </a:lvl2pPr>
            <a:lvl3pPr marL="2880360" indent="0">
              <a:buNone/>
              <a:defRPr sz="5700" b="1"/>
            </a:lvl3pPr>
            <a:lvl4pPr marL="4320540" indent="0">
              <a:buNone/>
              <a:defRPr sz="5000" b="1"/>
            </a:lvl4pPr>
            <a:lvl5pPr marL="5760720" indent="0">
              <a:buNone/>
              <a:defRPr sz="5000" b="1"/>
            </a:lvl5pPr>
            <a:lvl6pPr marL="7200900" indent="0">
              <a:buNone/>
              <a:defRPr sz="5000" b="1"/>
            </a:lvl6pPr>
            <a:lvl7pPr marL="8641080" indent="0">
              <a:buNone/>
              <a:defRPr sz="5000" b="1"/>
            </a:lvl7pPr>
            <a:lvl8pPr marL="10081260" indent="0">
              <a:buNone/>
              <a:defRPr sz="5000" b="1"/>
            </a:lvl8pPr>
            <a:lvl9pPr marL="11521440" indent="0">
              <a:buNone/>
              <a:defRPr sz="5000" b="1"/>
            </a:lvl9pPr>
          </a:lstStyle>
          <a:p>
            <a:pPr lvl="0"/>
            <a:r>
              <a:rPr lang="zh-TW" altLang="en-US" smtClean="0"/>
              <a:t>按一下以編輯母片文字樣式</a:t>
            </a:r>
          </a:p>
        </p:txBody>
      </p:sp>
      <p:sp>
        <p:nvSpPr>
          <p:cNvPr id="6" name="內容版面配置區 5"/>
          <p:cNvSpPr>
            <a:spLocks noGrp="1"/>
          </p:cNvSpPr>
          <p:nvPr>
            <p:ph sz="quarter" idx="4"/>
          </p:nvPr>
        </p:nvSpPr>
        <p:spPr>
          <a:xfrm>
            <a:off x="10973873" y="9134475"/>
            <a:ext cx="9548693" cy="16595410"/>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386115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281349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70241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080136" y="1146810"/>
            <a:ext cx="7107139" cy="4880610"/>
          </a:xfrm>
        </p:spPr>
        <p:txBody>
          <a:bodyPr anchor="b"/>
          <a:lstStyle>
            <a:lvl1pPr algn="l">
              <a:defRPr sz="63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8446056" y="1146812"/>
            <a:ext cx="12076509" cy="24583075"/>
          </a:xfrm>
        </p:spPr>
        <p:txBody>
          <a:bodyPr/>
          <a:lstStyle>
            <a:lvl1pPr>
              <a:defRPr sz="10100"/>
            </a:lvl1pPr>
            <a:lvl2pPr>
              <a:defRPr sz="8800"/>
            </a:lvl2pPr>
            <a:lvl3pPr>
              <a:defRPr sz="7600"/>
            </a:lvl3pPr>
            <a:lvl4pPr>
              <a:defRPr sz="6300"/>
            </a:lvl4pPr>
            <a:lvl5pPr>
              <a:defRPr sz="6300"/>
            </a:lvl5pPr>
            <a:lvl6pPr>
              <a:defRPr sz="6300"/>
            </a:lvl6pPr>
            <a:lvl7pPr>
              <a:defRPr sz="6300"/>
            </a:lvl7pPr>
            <a:lvl8pPr>
              <a:defRPr sz="6300"/>
            </a:lvl8pPr>
            <a:lvl9pPr>
              <a:defRPr sz="63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080136" y="6027422"/>
            <a:ext cx="7107139" cy="19702465"/>
          </a:xfrm>
        </p:spPr>
        <p:txBody>
          <a:bodyPr/>
          <a:lstStyle>
            <a:lvl1pPr marL="0" indent="0">
              <a:buNone/>
              <a:defRPr sz="4400"/>
            </a:lvl1pPr>
            <a:lvl2pPr marL="1440180" indent="0">
              <a:buNone/>
              <a:defRPr sz="3800"/>
            </a:lvl2pPr>
            <a:lvl3pPr marL="2880360" indent="0">
              <a:buNone/>
              <a:defRPr sz="3200"/>
            </a:lvl3pPr>
            <a:lvl4pPr marL="4320540" indent="0">
              <a:buNone/>
              <a:defRPr sz="2800"/>
            </a:lvl4pPr>
            <a:lvl5pPr marL="5760720" indent="0">
              <a:buNone/>
              <a:defRPr sz="2800"/>
            </a:lvl5pPr>
            <a:lvl6pPr marL="7200900" indent="0">
              <a:buNone/>
              <a:defRPr sz="2800"/>
            </a:lvl6pPr>
            <a:lvl7pPr marL="8641080" indent="0">
              <a:buNone/>
              <a:defRPr sz="2800"/>
            </a:lvl7pPr>
            <a:lvl8pPr marL="10081260" indent="0">
              <a:buNone/>
              <a:defRPr sz="2800"/>
            </a:lvl8pPr>
            <a:lvl9pPr marL="11521440" indent="0">
              <a:buNone/>
              <a:defRPr sz="28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423435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234280" y="20162520"/>
            <a:ext cx="12961620" cy="2380300"/>
          </a:xfrm>
        </p:spPr>
        <p:txBody>
          <a:bodyPr anchor="b"/>
          <a:lstStyle>
            <a:lvl1pPr algn="l">
              <a:defRPr sz="63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4234280" y="2573655"/>
            <a:ext cx="12961620" cy="17282160"/>
          </a:xfrm>
        </p:spPr>
        <p:txBody>
          <a:bodyPr/>
          <a:lstStyle>
            <a:lvl1pPr marL="0" indent="0">
              <a:buNone/>
              <a:defRPr sz="10100"/>
            </a:lvl1pPr>
            <a:lvl2pPr marL="1440180" indent="0">
              <a:buNone/>
              <a:defRPr sz="8800"/>
            </a:lvl2pPr>
            <a:lvl3pPr marL="2880360" indent="0">
              <a:buNone/>
              <a:defRPr sz="760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endParaRPr lang="zh-TW" altLang="en-US"/>
          </a:p>
        </p:txBody>
      </p:sp>
      <p:sp>
        <p:nvSpPr>
          <p:cNvPr id="4" name="文字版面配置區 3"/>
          <p:cNvSpPr>
            <a:spLocks noGrp="1"/>
          </p:cNvSpPr>
          <p:nvPr>
            <p:ph type="body" sz="half" idx="2"/>
          </p:nvPr>
        </p:nvSpPr>
        <p:spPr>
          <a:xfrm>
            <a:off x="4234280" y="22542820"/>
            <a:ext cx="12961620" cy="3380420"/>
          </a:xfrm>
        </p:spPr>
        <p:txBody>
          <a:bodyPr/>
          <a:lstStyle>
            <a:lvl1pPr marL="0" indent="0">
              <a:buNone/>
              <a:defRPr sz="4400"/>
            </a:lvl1pPr>
            <a:lvl2pPr marL="1440180" indent="0">
              <a:buNone/>
              <a:defRPr sz="3800"/>
            </a:lvl2pPr>
            <a:lvl3pPr marL="2880360" indent="0">
              <a:buNone/>
              <a:defRPr sz="3200"/>
            </a:lvl3pPr>
            <a:lvl4pPr marL="4320540" indent="0">
              <a:buNone/>
              <a:defRPr sz="2800"/>
            </a:lvl4pPr>
            <a:lvl5pPr marL="5760720" indent="0">
              <a:buNone/>
              <a:defRPr sz="2800"/>
            </a:lvl5pPr>
            <a:lvl6pPr marL="7200900" indent="0">
              <a:buNone/>
              <a:defRPr sz="2800"/>
            </a:lvl6pPr>
            <a:lvl7pPr marL="8641080" indent="0">
              <a:buNone/>
              <a:defRPr sz="2800"/>
            </a:lvl7pPr>
            <a:lvl8pPr marL="10081260" indent="0">
              <a:buNone/>
              <a:defRPr sz="2800"/>
            </a:lvl8pPr>
            <a:lvl9pPr marL="11521440" indent="0">
              <a:buNone/>
              <a:defRPr sz="28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33A373C-329A-436A-BFF5-8F9153B438C8}" type="datetimeFigureOut">
              <a:rPr lang="zh-TW" altLang="en-US" smtClean="0"/>
              <a:t>2023/12/5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203254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080135" y="1153480"/>
            <a:ext cx="19442430" cy="4800600"/>
          </a:xfrm>
          <a:prstGeom prst="rect">
            <a:avLst/>
          </a:prstGeom>
        </p:spPr>
        <p:txBody>
          <a:bodyPr vert="horz" lIns="288036" tIns="144018" rIns="288036" bIns="144018"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080135" y="6720842"/>
            <a:ext cx="19442430" cy="19009045"/>
          </a:xfrm>
          <a:prstGeom prst="rect">
            <a:avLst/>
          </a:prstGeom>
        </p:spPr>
        <p:txBody>
          <a:bodyPr vert="horz" lIns="288036" tIns="144018" rIns="288036" bIns="144018"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1080135" y="26696672"/>
            <a:ext cx="5040630" cy="1533525"/>
          </a:xfrm>
          <a:prstGeom prst="rect">
            <a:avLst/>
          </a:prstGeom>
        </p:spPr>
        <p:txBody>
          <a:bodyPr vert="horz" lIns="288036" tIns="144018" rIns="288036" bIns="144018" rtlCol="0" anchor="ctr"/>
          <a:lstStyle>
            <a:lvl1pPr algn="l">
              <a:defRPr sz="3800">
                <a:solidFill>
                  <a:schemeClr val="tx1">
                    <a:tint val="75000"/>
                  </a:schemeClr>
                </a:solidFill>
              </a:defRPr>
            </a:lvl1pPr>
          </a:lstStyle>
          <a:p>
            <a:fld id="{C33A373C-329A-436A-BFF5-8F9153B438C8}" type="datetimeFigureOut">
              <a:rPr lang="zh-TW" altLang="en-US" smtClean="0"/>
              <a:t>2023/12/5</a:t>
            </a:fld>
            <a:endParaRPr lang="zh-TW" altLang="en-US"/>
          </a:p>
        </p:txBody>
      </p:sp>
      <p:sp>
        <p:nvSpPr>
          <p:cNvPr id="5" name="頁尾版面配置區 4"/>
          <p:cNvSpPr>
            <a:spLocks noGrp="1"/>
          </p:cNvSpPr>
          <p:nvPr>
            <p:ph type="ftr" sz="quarter" idx="3"/>
          </p:nvPr>
        </p:nvSpPr>
        <p:spPr>
          <a:xfrm>
            <a:off x="7380923" y="26696672"/>
            <a:ext cx="6840855" cy="1533525"/>
          </a:xfrm>
          <a:prstGeom prst="rect">
            <a:avLst/>
          </a:prstGeom>
        </p:spPr>
        <p:txBody>
          <a:bodyPr vert="horz" lIns="288036" tIns="144018" rIns="288036" bIns="144018" rtlCol="0" anchor="ctr"/>
          <a:lstStyle>
            <a:lvl1pPr algn="ctr">
              <a:defRPr sz="38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15481935" y="26696672"/>
            <a:ext cx="5040630" cy="1533525"/>
          </a:xfrm>
          <a:prstGeom prst="rect">
            <a:avLst/>
          </a:prstGeom>
        </p:spPr>
        <p:txBody>
          <a:bodyPr vert="horz" lIns="288036" tIns="144018" rIns="288036" bIns="144018" rtlCol="0" anchor="ctr"/>
          <a:lstStyle>
            <a:lvl1pPr algn="r">
              <a:defRPr sz="3800">
                <a:solidFill>
                  <a:schemeClr val="tx1">
                    <a:tint val="75000"/>
                  </a:schemeClr>
                </a:solidFill>
              </a:defRPr>
            </a:lvl1pPr>
          </a:lstStyle>
          <a:p>
            <a:fld id="{E8E19D35-9639-4860-BC31-2A620A902C71}" type="slidenum">
              <a:rPr lang="zh-TW" altLang="en-US" smtClean="0"/>
              <a:t>‹#›</a:t>
            </a:fld>
            <a:endParaRPr lang="zh-TW" altLang="en-US"/>
          </a:p>
        </p:txBody>
      </p:sp>
    </p:spTree>
    <p:extLst>
      <p:ext uri="{BB962C8B-B14F-4D97-AF65-F5344CB8AC3E}">
        <p14:creationId xmlns:p14="http://schemas.microsoft.com/office/powerpoint/2010/main" val="1243259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80360" rtl="0" eaLnBrk="1" latinLnBrk="0" hangingPunct="1">
        <a:spcBef>
          <a:spcPct val="0"/>
        </a:spcBef>
        <a:buNone/>
        <a:defRPr sz="13900" kern="1200">
          <a:solidFill>
            <a:schemeClr val="tx1"/>
          </a:solidFill>
          <a:latin typeface="+mj-lt"/>
          <a:ea typeface="+mj-ea"/>
          <a:cs typeface="+mj-cs"/>
        </a:defRPr>
      </a:lvl1pPr>
    </p:titleStyle>
    <p:bodyStyle>
      <a:lvl1pPr marL="1080135" indent="-1080135" algn="l" defTabSz="28803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1pPr>
      <a:lvl2pPr marL="2340293" indent="-900113" algn="l" defTabSz="2880360" rtl="0" eaLnBrk="1" latinLnBrk="0" hangingPunct="1">
        <a:spcBef>
          <a:spcPct val="20000"/>
        </a:spcBef>
        <a:buFont typeface="Arial" panose="020B0604020202020204" pitchFamily="34" charset="0"/>
        <a:buChar char="–"/>
        <a:defRPr sz="8800" kern="1200">
          <a:solidFill>
            <a:schemeClr val="tx1"/>
          </a:solidFill>
          <a:latin typeface="+mn-lt"/>
          <a:ea typeface="+mn-ea"/>
          <a:cs typeface="+mn-cs"/>
        </a:defRPr>
      </a:lvl2pPr>
      <a:lvl3pPr marL="3600450" indent="-720090" algn="l" defTabSz="2880360" rtl="0" eaLnBrk="1" latinLnBrk="0" hangingPunct="1">
        <a:spcBef>
          <a:spcPct val="20000"/>
        </a:spcBef>
        <a:buFont typeface="Arial" panose="020B0604020202020204" pitchFamily="34" charset="0"/>
        <a:buChar char="•"/>
        <a:defRPr sz="7600" kern="1200">
          <a:solidFill>
            <a:schemeClr val="tx1"/>
          </a:solidFill>
          <a:latin typeface="+mn-lt"/>
          <a:ea typeface="+mn-ea"/>
          <a:cs typeface="+mn-cs"/>
        </a:defRPr>
      </a:lvl3pPr>
      <a:lvl4pPr marL="504063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4pPr>
      <a:lvl5pPr marL="648081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5pPr>
      <a:lvl6pPr marL="792099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6pPr>
      <a:lvl7pPr marL="936117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7pPr>
      <a:lvl8pPr marL="1080135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8pPr>
      <a:lvl9pPr marL="12241530" indent="-720090" algn="l" defTabSz="2880360" rtl="0" eaLnBrk="1" latinLnBrk="0" hangingPunct="1">
        <a:spcBef>
          <a:spcPct val="20000"/>
        </a:spcBef>
        <a:buFont typeface="Arial" panose="020B0604020202020204" pitchFamily="34" charset="0"/>
        <a:buChar char="•"/>
        <a:defRPr sz="6300" kern="1200">
          <a:solidFill>
            <a:schemeClr val="tx1"/>
          </a:solidFill>
          <a:latin typeface="+mn-lt"/>
          <a:ea typeface="+mn-ea"/>
          <a:cs typeface="+mn-cs"/>
        </a:defRPr>
      </a:lvl9pPr>
    </p:bodyStyle>
    <p:otherStyle>
      <a:defPPr>
        <a:defRPr lang="zh-TW"/>
      </a:defPPr>
      <a:lvl1pPr marL="0" algn="l" defTabSz="2880360" rtl="0" eaLnBrk="1" latinLnBrk="0" hangingPunct="1">
        <a:defRPr sz="5700" kern="1200">
          <a:solidFill>
            <a:schemeClr val="tx1"/>
          </a:solidFill>
          <a:latin typeface="+mn-lt"/>
          <a:ea typeface="+mn-ea"/>
          <a:cs typeface="+mn-cs"/>
        </a:defRPr>
      </a:lvl1pPr>
      <a:lvl2pPr marL="1440180" algn="l" defTabSz="2880360" rtl="0" eaLnBrk="1" latinLnBrk="0" hangingPunct="1">
        <a:defRPr sz="5700" kern="1200">
          <a:solidFill>
            <a:schemeClr val="tx1"/>
          </a:solidFill>
          <a:latin typeface="+mn-lt"/>
          <a:ea typeface="+mn-ea"/>
          <a:cs typeface="+mn-cs"/>
        </a:defRPr>
      </a:lvl2pPr>
      <a:lvl3pPr marL="2880360" algn="l" defTabSz="2880360" rtl="0" eaLnBrk="1" latinLnBrk="0" hangingPunct="1">
        <a:defRPr sz="5700" kern="1200">
          <a:solidFill>
            <a:schemeClr val="tx1"/>
          </a:solidFill>
          <a:latin typeface="+mn-lt"/>
          <a:ea typeface="+mn-ea"/>
          <a:cs typeface="+mn-cs"/>
        </a:defRPr>
      </a:lvl3pPr>
      <a:lvl4pPr marL="4320540" algn="l" defTabSz="2880360" rtl="0" eaLnBrk="1" latinLnBrk="0" hangingPunct="1">
        <a:defRPr sz="5700" kern="1200">
          <a:solidFill>
            <a:schemeClr val="tx1"/>
          </a:solidFill>
          <a:latin typeface="+mn-lt"/>
          <a:ea typeface="+mn-ea"/>
          <a:cs typeface="+mn-cs"/>
        </a:defRPr>
      </a:lvl4pPr>
      <a:lvl5pPr marL="5760720" algn="l" defTabSz="2880360" rtl="0" eaLnBrk="1" latinLnBrk="0" hangingPunct="1">
        <a:defRPr sz="5700" kern="1200">
          <a:solidFill>
            <a:schemeClr val="tx1"/>
          </a:solidFill>
          <a:latin typeface="+mn-lt"/>
          <a:ea typeface="+mn-ea"/>
          <a:cs typeface="+mn-cs"/>
        </a:defRPr>
      </a:lvl5pPr>
      <a:lvl6pPr marL="7200900" algn="l" defTabSz="2880360" rtl="0" eaLnBrk="1" latinLnBrk="0" hangingPunct="1">
        <a:defRPr sz="5700" kern="1200">
          <a:solidFill>
            <a:schemeClr val="tx1"/>
          </a:solidFill>
          <a:latin typeface="+mn-lt"/>
          <a:ea typeface="+mn-ea"/>
          <a:cs typeface="+mn-cs"/>
        </a:defRPr>
      </a:lvl6pPr>
      <a:lvl7pPr marL="8641080" algn="l" defTabSz="2880360" rtl="0" eaLnBrk="1" latinLnBrk="0" hangingPunct="1">
        <a:defRPr sz="5700" kern="1200">
          <a:solidFill>
            <a:schemeClr val="tx1"/>
          </a:solidFill>
          <a:latin typeface="+mn-lt"/>
          <a:ea typeface="+mn-ea"/>
          <a:cs typeface="+mn-cs"/>
        </a:defRPr>
      </a:lvl7pPr>
      <a:lvl8pPr marL="10081260" algn="l" defTabSz="2880360" rtl="0" eaLnBrk="1" latinLnBrk="0" hangingPunct="1">
        <a:defRPr sz="5700" kern="1200">
          <a:solidFill>
            <a:schemeClr val="tx1"/>
          </a:solidFill>
          <a:latin typeface="+mn-lt"/>
          <a:ea typeface="+mn-ea"/>
          <a:cs typeface="+mn-cs"/>
        </a:defRPr>
      </a:lvl8pPr>
      <a:lvl9pPr marL="11521440" algn="l" defTabSz="2880360"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endParaRPr lang="zh-TW" altLang="en-US" dirty="0"/>
          </a:p>
        </p:txBody>
      </p:sp>
      <p:sp>
        <p:nvSpPr>
          <p:cNvPr id="3" name="副標題 2"/>
          <p:cNvSpPr>
            <a:spLocks noGrp="1"/>
          </p:cNvSpPr>
          <p:nvPr>
            <p:ph type="subTitle" idx="1"/>
          </p:nvPr>
        </p:nvSpPr>
        <p:spPr/>
        <p:txBody>
          <a:bodyPr/>
          <a:lstStyle/>
          <a:p>
            <a:endParaRPr lang="zh-TW" altLang="en-US"/>
          </a:p>
        </p:txBody>
      </p:sp>
      <p:grpSp>
        <p:nvGrpSpPr>
          <p:cNvPr id="7" name="群組 6"/>
          <p:cNvGrpSpPr/>
          <p:nvPr/>
        </p:nvGrpSpPr>
        <p:grpSpPr>
          <a:xfrm>
            <a:off x="648222" y="576264"/>
            <a:ext cx="20450272" cy="27435048"/>
            <a:chOff x="648222" y="576264"/>
            <a:chExt cx="20450272" cy="27435048"/>
          </a:xfrm>
        </p:grpSpPr>
        <p:sp>
          <p:nvSpPr>
            <p:cNvPr id="5" name="橢圓 4"/>
            <p:cNvSpPr/>
            <p:nvPr/>
          </p:nvSpPr>
          <p:spPr>
            <a:xfrm>
              <a:off x="648222" y="576264"/>
              <a:ext cx="20450272" cy="12745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圓角矩形 5"/>
            <p:cNvSpPr/>
            <p:nvPr/>
          </p:nvSpPr>
          <p:spPr>
            <a:xfrm>
              <a:off x="648222" y="5724836"/>
              <a:ext cx="20450272" cy="22286476"/>
            </a:xfrm>
            <a:prstGeom prst="roundRect">
              <a:avLst>
                <a:gd name="adj" fmla="val 23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467902" y="5292788"/>
            <a:ext cx="22610512" cy="864096"/>
          </a:xfrm>
          <a:prstGeom prst="rect">
            <a:avLst/>
          </a:prstGeo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圓角矩形 8"/>
          <p:cNvSpPr/>
          <p:nvPr/>
        </p:nvSpPr>
        <p:spPr>
          <a:xfrm>
            <a:off x="72008" y="26024395"/>
            <a:ext cx="21530692" cy="2016224"/>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圓角矩形 9"/>
          <p:cNvSpPr/>
          <p:nvPr/>
        </p:nvSpPr>
        <p:spPr>
          <a:xfrm>
            <a:off x="626206" y="26432046"/>
            <a:ext cx="20422296" cy="1200921"/>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p:cNvSpPr txBox="1"/>
          <p:nvPr/>
        </p:nvSpPr>
        <p:spPr>
          <a:xfrm>
            <a:off x="653152" y="26678562"/>
            <a:ext cx="20448927" cy="769441"/>
          </a:xfrm>
          <a:prstGeom prst="rect">
            <a:avLst/>
          </a:prstGeom>
          <a:noFill/>
        </p:spPr>
        <p:txBody>
          <a:bodyPr wrap="square" rtlCol="0">
            <a:spAutoFit/>
          </a:bodyPr>
          <a:lstStyle/>
          <a:p>
            <a:pPr algn="ctr"/>
            <a:r>
              <a:rPr lang="zh-TW" altLang="en-US" sz="4000" b="1" dirty="0">
                <a:solidFill>
                  <a:schemeClr val="accent6">
                    <a:lumMod val="50000"/>
                  </a:schemeClr>
                </a:solidFill>
                <a:latin typeface="微軟正黑體" pitchFamily="34" charset="-120"/>
                <a:ea typeface="微軟正黑體" pitchFamily="34" charset="-120"/>
              </a:rPr>
              <a:t>主辦單位：</a:t>
            </a:r>
            <a:r>
              <a:rPr lang="zh-TW" altLang="en-US" sz="4400" b="1" dirty="0">
                <a:solidFill>
                  <a:schemeClr val="accent1">
                    <a:lumMod val="75000"/>
                  </a:schemeClr>
                </a:solidFill>
                <a:latin typeface="微軟正黑體" pitchFamily="34" charset="-120"/>
                <a:ea typeface="微軟正黑體" pitchFamily="34" charset="-120"/>
              </a:rPr>
              <a:t>教學研究</a:t>
            </a:r>
            <a:r>
              <a:rPr lang="zh-TW" altLang="en-US" sz="4400" b="1" dirty="0" smtClean="0">
                <a:solidFill>
                  <a:schemeClr val="accent1">
                    <a:lumMod val="75000"/>
                  </a:schemeClr>
                </a:solidFill>
                <a:latin typeface="微軟正黑體" pitchFamily="34" charset="-120"/>
                <a:ea typeface="微軟正黑體" pitchFamily="34" charset="-120"/>
              </a:rPr>
              <a:t>部  臨床</a:t>
            </a:r>
            <a:r>
              <a:rPr lang="zh-TW" altLang="en-US" sz="4400" b="1" dirty="0">
                <a:solidFill>
                  <a:schemeClr val="accent1">
                    <a:lumMod val="75000"/>
                  </a:schemeClr>
                </a:solidFill>
                <a:latin typeface="微軟正黑體" pitchFamily="34" charset="-120"/>
                <a:ea typeface="微軟正黑體" pitchFamily="34" charset="-120"/>
              </a:rPr>
              <a:t>試驗</a:t>
            </a:r>
            <a:r>
              <a:rPr lang="zh-TW" altLang="en-US" sz="4400" b="1" dirty="0" smtClean="0">
                <a:solidFill>
                  <a:schemeClr val="accent1">
                    <a:lumMod val="75000"/>
                  </a:schemeClr>
                </a:solidFill>
                <a:latin typeface="微軟正黑體" pitchFamily="34" charset="-120"/>
                <a:ea typeface="微軟正黑體" pitchFamily="34" charset="-120"/>
              </a:rPr>
              <a:t>科  健康</a:t>
            </a:r>
            <a:r>
              <a:rPr lang="zh-TW" altLang="en-US" sz="4400" b="1" dirty="0">
                <a:solidFill>
                  <a:schemeClr val="accent1">
                    <a:lumMod val="75000"/>
                  </a:schemeClr>
                </a:solidFill>
                <a:latin typeface="微軟正黑體" pitchFamily="34" charset="-120"/>
                <a:ea typeface="微軟正黑體" pitchFamily="34" charset="-120"/>
              </a:rPr>
              <a:t>資料庫研究室    </a:t>
            </a:r>
            <a:r>
              <a:rPr lang="zh-TW" altLang="en-US" sz="4000" b="1" dirty="0" smtClean="0">
                <a:solidFill>
                  <a:schemeClr val="accent6">
                    <a:lumMod val="50000"/>
                  </a:schemeClr>
                </a:solidFill>
                <a:latin typeface="微軟正黑體" pitchFamily="34" charset="-120"/>
                <a:ea typeface="微軟正黑體" pitchFamily="34" charset="-120"/>
              </a:rPr>
              <a:t>聯絡</a:t>
            </a:r>
            <a:r>
              <a:rPr lang="zh-TW" altLang="en-US" sz="4000" b="1" dirty="0">
                <a:solidFill>
                  <a:schemeClr val="accent6">
                    <a:lumMod val="50000"/>
                  </a:schemeClr>
                </a:solidFill>
                <a:latin typeface="微軟正黑體" pitchFamily="34" charset="-120"/>
                <a:ea typeface="微軟正黑體" pitchFamily="34" charset="-120"/>
              </a:rPr>
              <a:t>分機：</a:t>
            </a:r>
            <a:r>
              <a:rPr lang="en-US" altLang="zh-TW" sz="4000" b="1" dirty="0">
                <a:solidFill>
                  <a:schemeClr val="accent1">
                    <a:lumMod val="75000"/>
                  </a:schemeClr>
                </a:solidFill>
                <a:latin typeface="微軟正黑體" pitchFamily="34" charset="-120"/>
                <a:ea typeface="微軟正黑體" pitchFamily="34" charset="-120"/>
              </a:rPr>
              <a:t>71574</a:t>
            </a:r>
            <a:r>
              <a:rPr lang="zh-TW" altLang="en-US" sz="4000" b="1" dirty="0">
                <a:solidFill>
                  <a:schemeClr val="accent1">
                    <a:lumMod val="75000"/>
                  </a:schemeClr>
                </a:solidFill>
                <a:latin typeface="微軟正黑體" pitchFamily="34" charset="-120"/>
                <a:ea typeface="微軟正黑體" pitchFamily="34" charset="-120"/>
              </a:rPr>
              <a:t>、</a:t>
            </a:r>
            <a:r>
              <a:rPr lang="en-US" altLang="zh-TW" sz="4000" b="1" dirty="0" smtClean="0">
                <a:solidFill>
                  <a:schemeClr val="accent1">
                    <a:lumMod val="75000"/>
                  </a:schemeClr>
                </a:solidFill>
                <a:latin typeface="微軟正黑體" pitchFamily="34" charset="-120"/>
                <a:ea typeface="微軟正黑體" pitchFamily="34" charset="-120"/>
              </a:rPr>
              <a:t>71554</a:t>
            </a:r>
            <a:endParaRPr lang="en-US" altLang="zh-TW" sz="4000" b="1" dirty="0">
              <a:solidFill>
                <a:schemeClr val="accent1">
                  <a:lumMod val="75000"/>
                </a:schemeClr>
              </a:solidFill>
              <a:latin typeface="Tahoma" pitchFamily="34" charset="0"/>
              <a:ea typeface="Tahoma" pitchFamily="34" charset="0"/>
              <a:cs typeface="Tahoma" pitchFamily="34" charset="0"/>
            </a:endParaRPr>
          </a:p>
        </p:txBody>
      </p:sp>
      <p:grpSp>
        <p:nvGrpSpPr>
          <p:cNvPr id="12" name="群組 11"/>
          <p:cNvGrpSpPr/>
          <p:nvPr/>
        </p:nvGrpSpPr>
        <p:grpSpPr>
          <a:xfrm>
            <a:off x="6120830" y="1361300"/>
            <a:ext cx="8285853" cy="1606330"/>
            <a:chOff x="675013" y="484578"/>
            <a:chExt cx="8285853" cy="1606330"/>
          </a:xfrm>
        </p:grpSpPr>
        <p:sp>
          <p:nvSpPr>
            <p:cNvPr id="13" name="文字方塊 12"/>
            <p:cNvSpPr txBox="1"/>
            <p:nvPr/>
          </p:nvSpPr>
          <p:spPr>
            <a:xfrm>
              <a:off x="2250223" y="484578"/>
              <a:ext cx="6710643" cy="1570289"/>
            </a:xfrm>
            <a:prstGeom prst="rect">
              <a:avLst/>
            </a:prstGeom>
            <a:noFill/>
          </p:spPr>
          <p:txBody>
            <a:bodyPr wrap="square" lIns="274942" tIns="137471" rIns="274942" bIns="137471" rtlCol="0">
              <a:spAutoFit/>
            </a:bodyPr>
            <a:lstStyle/>
            <a:p>
              <a:pPr algn="ctr"/>
              <a:r>
                <a:rPr lang="zh-TW" altLang="en-US" sz="6000" b="1" dirty="0" smtClean="0">
                  <a:solidFill>
                    <a:schemeClr val="accent4">
                      <a:lumMod val="75000"/>
                    </a:schemeClr>
                  </a:solidFill>
                  <a:latin typeface="微軟正黑體" panose="020B0604030504040204" pitchFamily="34" charset="-120"/>
                  <a:ea typeface="微軟正黑體" panose="020B0604030504040204" pitchFamily="34" charset="-120"/>
                </a:rPr>
                <a:t>高雄榮民總醫院</a:t>
              </a:r>
              <a:endParaRPr lang="en-US" altLang="zh-TW" sz="6000" b="1" dirty="0" smtClean="0">
                <a:solidFill>
                  <a:schemeClr val="accent4">
                    <a:lumMod val="75000"/>
                  </a:schemeClr>
                </a:solidFill>
                <a:latin typeface="微軟正黑體" panose="020B0604030504040204" pitchFamily="34" charset="-120"/>
                <a:ea typeface="微軟正黑體" panose="020B0604030504040204" pitchFamily="34" charset="-120"/>
              </a:endParaRPr>
            </a:p>
            <a:p>
              <a:pPr algn="ctr"/>
              <a:r>
                <a:rPr lang="en-US" altLang="zh-TW" sz="2400" b="1" dirty="0" smtClean="0">
                  <a:solidFill>
                    <a:schemeClr val="accent5">
                      <a:lumMod val="50000"/>
                    </a:schemeClr>
                  </a:solidFill>
                  <a:latin typeface="微軟正黑體" pitchFamily="34" charset="-120"/>
                  <a:ea typeface="微軟正黑體" pitchFamily="34" charset="-120"/>
                </a:rPr>
                <a:t>Kaohsiung Veterans General Hospita</a:t>
              </a:r>
              <a:r>
                <a:rPr lang="en-US" altLang="zh-TW" sz="2400" dirty="0" smtClean="0">
                  <a:solidFill>
                    <a:schemeClr val="accent5">
                      <a:lumMod val="50000"/>
                    </a:schemeClr>
                  </a:solidFill>
                  <a:latin typeface="微軟正黑體" pitchFamily="34" charset="-120"/>
                  <a:ea typeface="微軟正黑體" pitchFamily="34" charset="-120"/>
                </a:rPr>
                <a:t>l</a:t>
              </a:r>
              <a:endParaRPr lang="zh-TW" altLang="en-US" sz="2400" dirty="0">
                <a:solidFill>
                  <a:schemeClr val="accent5">
                    <a:lumMod val="50000"/>
                  </a:schemeClr>
                </a:solidFill>
                <a:latin typeface="微軟正黑體" pitchFamily="34" charset="-120"/>
                <a:ea typeface="微軟正黑體" pitchFamily="34" charset="-120"/>
              </a:endParaRPr>
            </a:p>
          </p:txBody>
        </p:sp>
        <p:pic>
          <p:nvPicPr>
            <p:cNvPr id="14" name="圖片 3"/>
            <p:cNvPicPr>
              <a:picLocks noChangeAspect="1"/>
            </p:cNvPicPr>
            <p:nvPr/>
          </p:nvPicPr>
          <p:blipFill>
            <a:blip r:embed="rId2" cstate="print"/>
            <a:srcRect/>
            <a:stretch>
              <a:fillRect/>
            </a:stretch>
          </p:blipFill>
          <p:spPr bwMode="auto">
            <a:xfrm>
              <a:off x="675013" y="484580"/>
              <a:ext cx="1835965" cy="1606328"/>
            </a:xfrm>
            <a:prstGeom prst="rect">
              <a:avLst/>
            </a:prstGeom>
            <a:noFill/>
            <a:ln w="9525">
              <a:noFill/>
              <a:miter lim="800000"/>
              <a:headEnd/>
              <a:tailEnd/>
            </a:ln>
          </p:spPr>
        </p:pic>
      </p:grpSp>
      <p:sp>
        <p:nvSpPr>
          <p:cNvPr id="17" name="矩形 16"/>
          <p:cNvSpPr/>
          <p:nvPr/>
        </p:nvSpPr>
        <p:spPr>
          <a:xfrm>
            <a:off x="2348715" y="3408970"/>
            <a:ext cx="17112377" cy="1785104"/>
          </a:xfrm>
          <a:prstGeom prst="rect">
            <a:avLst/>
          </a:prstGeom>
        </p:spPr>
        <p:txBody>
          <a:bodyPr wrap="none">
            <a:spAutoFit/>
          </a:bodyPr>
          <a:lstStyle/>
          <a:p>
            <a:r>
              <a:rPr lang="zh-TW" altLang="zh-TW" sz="11000" b="1" dirty="0">
                <a:solidFill>
                  <a:schemeClr val="accent6">
                    <a:lumMod val="50000"/>
                  </a:schemeClr>
                </a:solidFill>
                <a:latin typeface="微軟正黑體" panose="020B0604030504040204" pitchFamily="34" charset="-120"/>
                <a:ea typeface="微軟正黑體" panose="020B0604030504040204" pitchFamily="34" charset="-120"/>
              </a:rPr>
              <a:t>臨床支持決策系統研討會議</a:t>
            </a:r>
            <a:endParaRPr lang="zh-TW" altLang="en-US" sz="11000" dirty="0">
              <a:solidFill>
                <a:schemeClr val="accent6">
                  <a:lumMod val="50000"/>
                </a:schemeClr>
              </a:solidFill>
              <a:latin typeface="微軟正黑體" panose="020B0604030504040204" pitchFamily="34" charset="-120"/>
              <a:ea typeface="微軟正黑體" panose="020B0604030504040204" pitchFamily="34" charset="-120"/>
            </a:endParaRPr>
          </a:p>
        </p:txBody>
      </p:sp>
      <p:sp>
        <p:nvSpPr>
          <p:cNvPr id="20" name="矩形 19"/>
          <p:cNvSpPr/>
          <p:nvPr/>
        </p:nvSpPr>
        <p:spPr>
          <a:xfrm>
            <a:off x="1627628" y="6263792"/>
            <a:ext cx="18499974" cy="1938992"/>
          </a:xfrm>
          <a:prstGeom prst="rect">
            <a:avLst/>
          </a:prstGeom>
        </p:spPr>
        <p:txBody>
          <a:bodyPr wrap="square">
            <a:spAutoFit/>
          </a:bodyPr>
          <a:lstStyle/>
          <a:p>
            <a:pPr>
              <a:buClr>
                <a:schemeClr val="accent6">
                  <a:lumMod val="50000"/>
                </a:schemeClr>
              </a:buClr>
              <a:buFont typeface="Wingdings" pitchFamily="2" charset="2"/>
              <a:buChar char="u"/>
            </a:pPr>
            <a:r>
              <a:rPr lang="zh-TW" altLang="en-US" sz="4800"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 </a:t>
            </a:r>
            <a:r>
              <a:rPr lang="zh-TW" altLang="en-US"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日期：</a:t>
            </a:r>
            <a:r>
              <a:rPr lang="en-US" altLang="zh-TW"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年 </a:t>
            </a:r>
            <a:r>
              <a:rPr lang="en-US" altLang="zh-TW"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1 </a:t>
            </a:r>
            <a:r>
              <a:rPr lang="zh-TW" altLang="en-US"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月 </a:t>
            </a:r>
            <a:r>
              <a:rPr lang="en-US" altLang="zh-TW"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20 </a:t>
            </a:r>
            <a:r>
              <a:rPr lang="zh-TW" altLang="en-US"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日 </a:t>
            </a:r>
            <a:r>
              <a:rPr lang="en-US" altLang="zh-TW" sz="4800" b="1" dirty="0" smtClean="0">
                <a:solidFill>
                  <a:schemeClr val="accent3">
                    <a:lumMod val="75000"/>
                  </a:schemeClr>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4800" b="1" dirty="0" smtClean="0">
                <a:solidFill>
                  <a:schemeClr val="accent3">
                    <a:lumMod val="75000"/>
                  </a:schemeClr>
                </a:solidFill>
                <a:latin typeface="微軟正黑體" panose="020B0604030504040204" pitchFamily="34" charset="-120"/>
                <a:ea typeface="微軟正黑體" panose="020B0604030504040204" pitchFamily="34" charset="-120"/>
                <a:cs typeface="Times New Roman" panose="02020603050405020304" pitchFamily="18" charset="0"/>
              </a:rPr>
              <a:t>星期六</a:t>
            </a:r>
            <a:r>
              <a:rPr lang="en-US" altLang="zh-TW" sz="4800" b="1" dirty="0" smtClean="0">
                <a:solidFill>
                  <a:schemeClr val="accent3">
                    <a:lumMod val="75000"/>
                  </a:schemeClr>
                </a:solidFill>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08:50~12:05</a:t>
            </a:r>
          </a:p>
          <a:p>
            <a:pPr>
              <a:buClr>
                <a:schemeClr val="accent6">
                  <a:lumMod val="50000"/>
                </a:schemeClr>
              </a:buClr>
              <a:buFont typeface="Wingdings" pitchFamily="2" charset="2"/>
              <a:buChar char="u"/>
            </a:pPr>
            <a:r>
              <a:rPr lang="zh-TW" altLang="en-US" sz="4800" b="1" dirty="0" smtClean="0">
                <a:solidFill>
                  <a:schemeClr val="accent6">
                    <a:lumMod val="50000"/>
                  </a:schemeClr>
                </a:solidFill>
                <a:latin typeface="微軟正黑體" panose="020B0604030504040204" pitchFamily="34" charset="-120"/>
                <a:ea typeface="微軟正黑體" panose="020B0604030504040204" pitchFamily="34" charset="-120"/>
                <a:cs typeface="Times New Roman" panose="02020603050405020304" pitchFamily="18" charset="0"/>
              </a:rPr>
              <a:t> 地點：本院急診大樓 </a:t>
            </a:r>
            <a:r>
              <a:rPr lang="zh-TW" altLang="en-US"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6000" b="1" dirty="0" smtClean="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會議室</a:t>
            </a:r>
            <a:endParaRPr lang="en-US" altLang="zh-TW" sz="6000" b="1"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21" name="表格 20"/>
          <p:cNvGraphicFramePr>
            <a:graphicFrameLocks noGrp="1"/>
          </p:cNvGraphicFramePr>
          <p:nvPr>
            <p:extLst>
              <p:ext uri="{D42A27DB-BD31-4B8C-83A1-F6EECF244321}">
                <p14:modId xmlns:p14="http://schemas.microsoft.com/office/powerpoint/2010/main" val="414639070"/>
              </p:ext>
            </p:extLst>
          </p:nvPr>
        </p:nvGraphicFramePr>
        <p:xfrm>
          <a:off x="1285830" y="8497144"/>
          <a:ext cx="19175055" cy="16885736"/>
        </p:xfrm>
        <a:graphic>
          <a:graphicData uri="http://schemas.openxmlformats.org/drawingml/2006/table">
            <a:tbl>
              <a:tblPr firstRow="1" bandRow="1">
                <a:tableStyleId>{F2DE63D5-997A-4646-A377-4702673A728D}</a:tableStyleId>
              </a:tblPr>
              <a:tblGrid>
                <a:gridCol w="3958438"/>
                <a:gridCol w="1486294"/>
                <a:gridCol w="5352096"/>
                <a:gridCol w="2499112"/>
                <a:gridCol w="5879115"/>
              </a:tblGrid>
              <a:tr h="705273">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kern="1200" dirty="0">
                          <a:solidFill>
                            <a:schemeClr val="bg1"/>
                          </a:solidFill>
                          <a:latin typeface="微軟正黑體" pitchFamily="34" charset="-120"/>
                          <a:ea typeface="微軟正黑體" pitchFamily="34" charset="-120"/>
                          <a:cs typeface="+mn-cs"/>
                        </a:rPr>
                        <a:t>時間</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accent6">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kern="1200" dirty="0" smtClean="0">
                          <a:solidFill>
                            <a:schemeClr val="bg1"/>
                          </a:solidFill>
                          <a:latin typeface="微軟正黑體" pitchFamily="34" charset="-120"/>
                          <a:ea typeface="微軟正黑體" pitchFamily="34" charset="-120"/>
                          <a:cs typeface="+mn-cs"/>
                        </a:rPr>
                        <a:t>時長</a:t>
                      </a:r>
                      <a:endParaRPr kumimoji="0" lang="zh-TW" altLang="en-US" sz="3600" b="1" kern="1200" dirty="0">
                        <a:solidFill>
                          <a:schemeClr val="bg1"/>
                        </a:solidFill>
                        <a:latin typeface="微軟正黑體" pitchFamily="34" charset="-120"/>
                        <a:ea typeface="微軟正黑體" pitchFamily="34" charset="-120"/>
                        <a:cs typeface="+mn-cs"/>
                      </a:endParaRPr>
                    </a:p>
                  </a:txBody>
                  <a:tcPr anchor="ctr" horzOverflow="overflow">
                    <a:lnL w="12700" cap="flat" cmpd="sng" algn="ctr">
                      <a:noFill/>
                      <a:prstDash val="solid"/>
                      <a:round/>
                      <a:headEnd type="none" w="med" len="med"/>
                      <a:tailEnd type="none" w="med" len="med"/>
                    </a:lnL>
                    <a:solidFill>
                      <a:schemeClr val="accent6">
                        <a:lumMod val="75000"/>
                      </a:schemeClr>
                    </a:solidFill>
                  </a:tcPr>
                </a:tc>
                <a:tc>
                  <a:txBody>
                    <a:bodyPr/>
                    <a:lstStyle/>
                    <a:p>
                      <a:pPr marL="0" algn="ctr" rtl="0" eaLnBrk="1" latinLnBrk="0" hangingPunct="1"/>
                      <a:r>
                        <a:rPr kumimoji="0" lang="zh-TW" altLang="en-US" sz="3600" b="1" kern="1200" dirty="0" smtClean="0">
                          <a:solidFill>
                            <a:schemeClr val="bg1"/>
                          </a:solidFill>
                          <a:latin typeface="微軟正黑體" pitchFamily="34" charset="-120"/>
                          <a:ea typeface="微軟正黑體" pitchFamily="34" charset="-120"/>
                          <a:cs typeface="+mn-cs"/>
                        </a:rPr>
                        <a:t>內容</a:t>
                      </a:r>
                      <a:endParaRPr kumimoji="0" lang="zh-TW" altLang="en-US" sz="3600" b="1" kern="1200" dirty="0">
                        <a:solidFill>
                          <a:schemeClr val="bg1"/>
                        </a:solidFill>
                        <a:latin typeface="微軟正黑體" pitchFamily="34" charset="-120"/>
                        <a:ea typeface="微軟正黑體" pitchFamily="34" charset="-120"/>
                        <a:cs typeface="+mn-cs"/>
                      </a:endParaRPr>
                    </a:p>
                  </a:txBody>
                  <a:tcPr marL="288036" marR="288036" marT="132940" marB="132940" anchor="ctr">
                    <a:solidFill>
                      <a:schemeClr val="accent6">
                        <a:lumMod val="75000"/>
                      </a:schemeClr>
                    </a:solidFill>
                  </a:tcPr>
                </a:tc>
                <a:tc gridSpan="2">
                  <a:txBody>
                    <a:bodyPr/>
                    <a:lstStyle/>
                    <a:p>
                      <a:pPr algn="ctr"/>
                      <a:r>
                        <a:rPr lang="zh-TW" altLang="en-US" sz="3600" dirty="0" smtClean="0">
                          <a:latin typeface="微軟正黑體" pitchFamily="34" charset="-120"/>
                          <a:ea typeface="微軟正黑體" pitchFamily="34" charset="-120"/>
                        </a:rPr>
                        <a:t>講師</a:t>
                      </a:r>
                      <a:endParaRPr lang="zh-TW" altLang="en-US" sz="3600" b="1" dirty="0">
                        <a:solidFill>
                          <a:schemeClr val="bg1"/>
                        </a:solidFill>
                        <a:latin typeface="微軟正黑體" pitchFamily="34" charset="-120"/>
                        <a:ea typeface="微軟正黑體" pitchFamily="34" charset="-120"/>
                        <a:cs typeface="Times New Roman" pitchFamily="18" charset="0"/>
                      </a:endParaRPr>
                    </a:p>
                  </a:txBody>
                  <a:tcPr marL="288036" marR="288036" marT="132940" marB="132940" anchor="ctr">
                    <a:lnR w="12700" cap="flat" cmpd="sng" algn="ctr">
                      <a:noFill/>
                      <a:prstDash val="solid"/>
                      <a:round/>
                      <a:headEnd type="none" w="med" len="med"/>
                      <a:tailEnd type="none" w="med" len="med"/>
                    </a:lnR>
                    <a:solidFill>
                      <a:schemeClr val="accent6">
                        <a:lumMod val="75000"/>
                      </a:schemeClr>
                    </a:solidFill>
                  </a:tcPr>
                </a:tc>
                <a:tc hMerge="1">
                  <a:txBody>
                    <a:bodyPr/>
                    <a:lstStyle/>
                    <a:p>
                      <a:endParaRPr lang="zh-TW" altLang="en-US"/>
                    </a:p>
                  </a:txBody>
                  <a:tcPr/>
                </a:tc>
              </a:tr>
              <a:tr h="1260000">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08:50~09:00</a:t>
                      </a:r>
                      <a:endParaRPr kumimoji="0" lang="en-US" altLang="zh-TW" sz="48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solidFill>
                      <a:schemeClr val="accent6">
                        <a:lumMod val="40000"/>
                        <a:lumOff val="60000"/>
                      </a:schemeClr>
                    </a:solidFill>
                  </a:tcPr>
                </a:tc>
                <a:tc gridSpan="3">
                  <a:txBody>
                    <a:bodyPr/>
                    <a:lstStyle/>
                    <a:p>
                      <a:pPr algn="ctr">
                        <a:spcAft>
                          <a:spcPts val="0"/>
                        </a:spcAft>
                      </a:pPr>
                      <a:r>
                        <a:rPr kumimoji="0" lang="zh-TW" altLang="en-US" sz="5800" b="1" kern="100" dirty="0" smtClean="0">
                          <a:solidFill>
                            <a:schemeClr val="accent6">
                              <a:lumMod val="50000"/>
                            </a:schemeClr>
                          </a:solidFill>
                          <a:latin typeface="微軟正黑體" pitchFamily="34" charset="-120"/>
                          <a:ea typeface="微軟正黑體" pitchFamily="34" charset="-120"/>
                        </a:rPr>
                        <a:t>報     </a:t>
                      </a:r>
                      <a:r>
                        <a:rPr kumimoji="0" lang="zh-TW" altLang="en-US" sz="5800" b="1" kern="100" dirty="0" smtClean="0">
                          <a:solidFill>
                            <a:schemeClr val="accent6">
                              <a:lumMod val="50000"/>
                            </a:schemeClr>
                          </a:solidFill>
                          <a:latin typeface="微軟正黑體" pitchFamily="34" charset="-120"/>
                          <a:ea typeface="微軟正黑體" pitchFamily="34" charset="-120"/>
                        </a:rPr>
                        <a:t>   </a:t>
                      </a:r>
                      <a:r>
                        <a:rPr kumimoji="0" lang="zh-TW" altLang="en-US" sz="5800" b="1" kern="100" dirty="0" smtClean="0">
                          <a:solidFill>
                            <a:schemeClr val="accent6">
                              <a:lumMod val="50000"/>
                            </a:schemeClr>
                          </a:solidFill>
                          <a:latin typeface="微軟正黑體" pitchFamily="34" charset="-120"/>
                          <a:ea typeface="微軟正黑體" pitchFamily="34" charset="-120"/>
                        </a:rPr>
                        <a:t>到</a:t>
                      </a:r>
                      <a:endParaRPr kumimoji="0" lang="zh-TW" sz="5800" b="1" kern="100" dirty="0" smtClean="0">
                        <a:solidFill>
                          <a:schemeClr val="accent6">
                            <a:lumMod val="50000"/>
                          </a:schemeClr>
                        </a:solidFill>
                        <a:latin typeface="微軟正黑體" pitchFamily="34" charset="-120"/>
                        <a:ea typeface="微軟正黑體" pitchFamily="34" charset="-120"/>
                        <a:cs typeface="Times New Roman" pitchFamily="18" charset="0"/>
                      </a:endParaRPr>
                    </a:p>
                  </a:txBody>
                  <a:tcPr marL="216027" marR="216027" marT="0" marB="0" anchor="ctr">
                    <a:lnR w="12700" cap="flat" cmpd="sng" algn="ctr">
                      <a:noFill/>
                      <a:prstDash val="solid"/>
                      <a:round/>
                      <a:headEnd type="none" w="med" len="med"/>
                      <a:tailEnd type="none" w="med" len="med"/>
                    </a:lnR>
                    <a:solidFill>
                      <a:schemeClr val="accent6">
                        <a:lumMod val="40000"/>
                        <a:lumOff val="60000"/>
                      </a:schemeClr>
                    </a:solidFill>
                  </a:tcPr>
                </a:tc>
                <a:tc hMerge="1">
                  <a:txBody>
                    <a:bodyPr/>
                    <a:lstStyle/>
                    <a:p>
                      <a:endParaRPr lang="zh-TW" altLang="en-US"/>
                    </a:p>
                  </a:txBody>
                  <a:tcPr/>
                </a:tc>
                <a:tc hMerge="1">
                  <a:txBody>
                    <a:bodyPr/>
                    <a:lstStyle/>
                    <a:p>
                      <a:endParaRPr lang="zh-TW" altLang="en-US"/>
                    </a:p>
                  </a:txBody>
                  <a:tcPr/>
                </a:tc>
              </a:tr>
              <a:tr h="1397061">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09:00~09:10</a:t>
                      </a:r>
                      <a:endParaRPr kumimoji="0" lang="en-US" altLang="zh-TW" sz="48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mn-cs"/>
                        </a:rPr>
                        <a:t>10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solidFill>
                      <a:schemeClr val="accent6">
                        <a:lumMod val="20000"/>
                        <a:lumOff val="80000"/>
                      </a:schemeClr>
                    </a:solidFill>
                  </a:tcPr>
                </a:tc>
                <a:tc gridSpan="3">
                  <a:txBody>
                    <a:bodyPr/>
                    <a:lstStyle/>
                    <a:p>
                      <a:pPr algn="ctr">
                        <a:spcAft>
                          <a:spcPts val="0"/>
                        </a:spcAft>
                      </a:pPr>
                      <a:r>
                        <a:rPr kumimoji="0" lang="zh-TW" altLang="en-US" sz="5800" b="1" kern="100" dirty="0" smtClean="0">
                          <a:solidFill>
                            <a:schemeClr val="accent6">
                              <a:lumMod val="50000"/>
                            </a:schemeClr>
                          </a:solidFill>
                          <a:latin typeface="微軟正黑體" pitchFamily="34" charset="-120"/>
                          <a:ea typeface="微軟正黑體" pitchFamily="34" charset="-120"/>
                        </a:rPr>
                        <a:t>長官致詞</a:t>
                      </a:r>
                      <a:endParaRPr kumimoji="0" lang="zh-TW" sz="5800" b="1" kern="100" dirty="0" smtClean="0">
                        <a:solidFill>
                          <a:schemeClr val="accent6">
                            <a:lumMod val="50000"/>
                          </a:schemeClr>
                        </a:solidFill>
                        <a:latin typeface="微軟正黑體" pitchFamily="34" charset="-120"/>
                        <a:ea typeface="微軟正黑體" pitchFamily="34" charset="-120"/>
                        <a:cs typeface="Times New Roman" pitchFamily="18" charset="0"/>
                      </a:endParaRPr>
                    </a:p>
                  </a:txBody>
                  <a:tcPr marL="216027" marR="216027" marT="0" marB="0" anchor="ctr">
                    <a:lnR w="12700" cap="flat" cmpd="sng" algn="ctr">
                      <a:noFill/>
                      <a:prstDash val="solid"/>
                      <a:round/>
                      <a:headEnd type="none" w="med" len="med"/>
                      <a:tailEnd type="none" w="med" len="med"/>
                    </a:lnR>
                    <a:solidFill>
                      <a:schemeClr val="accent6">
                        <a:lumMod val="20000"/>
                        <a:lumOff val="80000"/>
                      </a:schemeClr>
                    </a:solidFill>
                  </a:tcPr>
                </a:tc>
                <a:tc hMerge="1">
                  <a:txBody>
                    <a:bodyPr/>
                    <a:lstStyle/>
                    <a:p>
                      <a:endParaRPr lang="zh-TW" altLang="en-US"/>
                    </a:p>
                  </a:txBody>
                  <a:tcPr/>
                </a:tc>
                <a:tc hMerge="1">
                  <a:txBody>
                    <a:bodyPr/>
                    <a:lstStyle/>
                    <a:p>
                      <a:endParaRPr lang="zh-TW" altLang="en-US"/>
                    </a:p>
                  </a:txBody>
                  <a:tcPr/>
                </a:tc>
              </a:tr>
              <a:tr h="3729219">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4800" b="1" u="none" strike="noStrike" cap="none" normalizeH="0" baseline="0" smtClean="0">
                          <a:ln>
                            <a:noFill/>
                          </a:ln>
                          <a:solidFill>
                            <a:schemeClr val="accent6">
                              <a:lumMod val="50000"/>
                            </a:schemeClr>
                          </a:solidFill>
                          <a:effectLst/>
                          <a:latin typeface="微軟正黑體" pitchFamily="34" charset="-120"/>
                          <a:ea typeface="微軟正黑體" pitchFamily="34" charset="-120"/>
                        </a:rPr>
                        <a:t>09:10~10:00</a:t>
                      </a:r>
                      <a:endParaRPr kumimoji="0" lang="en-US" altLang="zh-TW" sz="48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rPr>
                        <a:t>50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tc>
                <a:tc gridSpan="2">
                  <a:txBody>
                    <a:bodyPr/>
                    <a:lstStyle/>
                    <a:p>
                      <a:pPr algn="l">
                        <a:lnSpc>
                          <a:spcPct val="115000"/>
                        </a:lnSpc>
                        <a:spcAft>
                          <a:spcPts val="0"/>
                        </a:spcAft>
                      </a:pP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南臺灣醫學中心使用知識型臨床決策支持系統縮短血流感染住院患者使用適當抗菌劑治療時間</a:t>
                      </a:r>
                      <a:endParaRPr kumimoji="0" lang="zh-TW" altLang="en-US" sz="4800" b="1" kern="100" dirty="0" smtClean="0">
                        <a:solidFill>
                          <a:schemeClr val="accent4">
                            <a:lumMod val="75000"/>
                          </a:schemeClr>
                        </a:solidFill>
                        <a:latin typeface="微軟正黑體" pitchFamily="34" charset="-120"/>
                        <a:ea typeface="微軟正黑體" pitchFamily="34" charset="-120"/>
                        <a:cs typeface="+mn-cs"/>
                      </a:endParaRPr>
                    </a:p>
                  </a:txBody>
                  <a:tcPr marL="216027" marR="216027" marT="0" marB="0" anchor="ctr">
                    <a:lnR w="12700" cap="flat" cmpd="sng" algn="ctr">
                      <a:noFill/>
                      <a:prstDash val="solid"/>
                      <a:round/>
                      <a:headEnd type="none" w="med" len="med"/>
                      <a:tailEnd type="none" w="med" len="med"/>
                    </a:lnR>
                  </a:tcPr>
                </a:tc>
                <a:tc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altLang="zh-TW" sz="4400" b="1" u="none" strike="noStrike" cap="none" normalizeH="0" baseline="0" dirty="0" smtClean="0">
                        <a:ln>
                          <a:noFill/>
                        </a:ln>
                        <a:solidFill>
                          <a:schemeClr val="accent3">
                            <a:lumMod val="75000"/>
                          </a:schemeClr>
                        </a:solidFill>
                        <a:effectLst/>
                        <a:latin typeface="微軟正黑體" pitchFamily="34" charset="-120"/>
                        <a:ea typeface="微軟正黑體" pitchFamily="34" charset="-120"/>
                      </a:endParaRPr>
                    </a:p>
                  </a:txBody>
                  <a:tcPr marL="216027" marR="216027"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6000" b="1" u="none" strike="noStrike" cap="none" normalizeH="0" baseline="0" dirty="0" smtClean="0">
                          <a:ln>
                            <a:noFill/>
                          </a:ln>
                          <a:solidFill>
                            <a:srgbClr val="3366CC"/>
                          </a:solidFill>
                          <a:effectLst/>
                          <a:latin typeface="微軟正黑體" pitchFamily="34" charset="-120"/>
                          <a:ea typeface="微軟正黑體" pitchFamily="34" charset="-120"/>
                        </a:rPr>
                        <a:t>  吳</a:t>
                      </a:r>
                      <a:r>
                        <a:rPr kumimoji="0" lang="zh-TW" altLang="en-US" sz="6000" b="1" u="none" strike="noStrike" cap="none" normalizeH="0" baseline="0" dirty="0" smtClean="0">
                          <a:ln>
                            <a:noFill/>
                          </a:ln>
                          <a:solidFill>
                            <a:srgbClr val="3366CC"/>
                          </a:solidFill>
                          <a:effectLst/>
                          <a:latin typeface="微軟正黑體" pitchFamily="34" charset="-120"/>
                          <a:ea typeface="微軟正黑體" pitchFamily="34" charset="-120"/>
                        </a:rPr>
                        <a:t>冠陞 </a:t>
                      </a:r>
                      <a:r>
                        <a:rPr kumimoji="0" lang="zh-TW" altLang="en-US" sz="4400" b="1" u="none" strike="noStrike" cap="none" normalizeH="0" baseline="0" dirty="0" smtClean="0">
                          <a:ln>
                            <a:noFill/>
                          </a:ln>
                          <a:solidFill>
                            <a:srgbClr val="3366CC"/>
                          </a:solidFill>
                          <a:effectLst/>
                          <a:latin typeface="微軟正黑體" pitchFamily="34" charset="-120"/>
                          <a:ea typeface="微軟正黑體" pitchFamily="34" charset="-120"/>
                        </a:rPr>
                        <a:t>醫師</a:t>
                      </a:r>
                      <a:endParaRPr kumimoji="0" lang="en-US" altLang="zh-TW" sz="6000" b="1" u="none" strike="noStrike" cap="none" normalizeH="0" baseline="0" dirty="0" smtClean="0">
                        <a:ln>
                          <a:noFill/>
                        </a:ln>
                        <a:solidFill>
                          <a:srgbClr val="3366CC"/>
                        </a:solidFill>
                        <a:effectLst/>
                        <a:latin typeface="微軟正黑體" pitchFamily="34" charset="-120"/>
                        <a:ea typeface="微軟正黑體" pitchFamily="34" charset="-120"/>
                      </a:endParaRPr>
                    </a:p>
                  </a:txBody>
                  <a:tcPr marL="216027" marR="216027" marT="0" marB="0" anchor="ctr">
                    <a:lnL>
                      <a:noFill/>
                    </a:lnL>
                  </a:tcPr>
                </a:tc>
              </a:tr>
              <a:tr h="201622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10:00~10:50</a:t>
                      </a:r>
                      <a:endParaRPr kumimoji="0" lang="en-US" altLang="zh-TW" sz="48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rPr>
                        <a:t>50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tc>
                <a:tc gridSpan="2">
                  <a:txBody>
                    <a:bodyPr/>
                    <a:lstStyle/>
                    <a:p>
                      <a:pPr algn="l">
                        <a:lnSpc>
                          <a:spcPct val="115000"/>
                        </a:lnSpc>
                        <a:spcAft>
                          <a:spcPts val="0"/>
                        </a:spcAft>
                      </a:pP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醫學中心視角下的</a:t>
                      </a:r>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CDSS:</a:t>
                      </a:r>
                    </a:p>
                    <a:p>
                      <a:pPr algn="l">
                        <a:lnSpc>
                          <a:spcPct val="115000"/>
                        </a:lnSpc>
                        <a:spcAft>
                          <a:spcPts val="0"/>
                        </a:spcAft>
                      </a:pP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系統性文獻回顧</a:t>
                      </a:r>
                      <a:endParaRPr kumimoji="0" lang="zh-TW" altLang="en-US" sz="4800" b="1" kern="100" dirty="0" smtClean="0">
                        <a:solidFill>
                          <a:schemeClr val="accent4">
                            <a:lumMod val="75000"/>
                          </a:schemeClr>
                        </a:solidFill>
                        <a:latin typeface="微軟正黑體" pitchFamily="34" charset="-120"/>
                        <a:ea typeface="微軟正黑體" pitchFamily="34" charset="-120"/>
                        <a:cs typeface="+mn-cs"/>
                      </a:endParaRPr>
                    </a:p>
                  </a:txBody>
                  <a:tcPr marL="216027" marR="216027" marT="0" marB="0" anchor="ctr">
                    <a:lnR w="12700" cap="flat" cmpd="sng" algn="ctr">
                      <a:noFill/>
                      <a:prstDash val="solid"/>
                      <a:round/>
                      <a:headEnd type="none" w="med" len="med"/>
                      <a:tailEnd type="none" w="med" len="med"/>
                    </a:lnR>
                  </a:tcPr>
                </a:tc>
                <a:tc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n-US" altLang="zh-TW" sz="4400" b="1" u="none" strike="noStrike" kern="1200" cap="none" normalizeH="0" baseline="0" dirty="0" smtClean="0">
                        <a:ln>
                          <a:noFill/>
                        </a:ln>
                        <a:solidFill>
                          <a:schemeClr val="accent3">
                            <a:lumMod val="75000"/>
                          </a:schemeClr>
                        </a:solidFill>
                        <a:effectLst/>
                        <a:latin typeface="微軟正黑體" pitchFamily="34" charset="-120"/>
                        <a:ea typeface="微軟正黑體" pitchFamily="34" charset="-120"/>
                        <a:cs typeface="+mn-cs"/>
                      </a:endParaRPr>
                    </a:p>
                  </a:txBody>
                  <a:tcPr marL="216027" marR="216027" marT="0" marB="0" anchor="ctr">
                    <a:lnL>
                      <a:noFill/>
                    </a:ln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林佩津</a:t>
                      </a:r>
                      <a:r>
                        <a:rPr kumimoji="0" lang="zh-TW" altLang="en-US" sz="4400" b="1" u="none" strike="noStrike" cap="none" normalizeH="0" baseline="0" dirty="0" smtClean="0">
                          <a:ln>
                            <a:noFill/>
                          </a:ln>
                          <a:solidFill>
                            <a:srgbClr val="3366CC"/>
                          </a:solidFill>
                          <a:effectLst/>
                          <a:latin typeface="微軟正黑體" pitchFamily="34" charset="-120"/>
                          <a:ea typeface="微軟正黑體" pitchFamily="34" charset="-120"/>
                        </a:rPr>
                        <a:t> </a:t>
                      </a:r>
                      <a:r>
                        <a:rPr kumimoji="0" lang="zh-TW" altLang="en-US"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科主任 </a:t>
                      </a:r>
                      <a:endParaRPr kumimoji="0" lang="en-US"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endParaRPr>
                    </a:p>
                  </a:txBody>
                  <a:tcPr marL="216027" marR="216027" marT="0" marB="0" anchor="ctr">
                    <a:lnL>
                      <a:noFill/>
                    </a:lnL>
                  </a:tcPr>
                </a:tc>
              </a:tr>
              <a:tr h="1397061">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10:50~10:55</a:t>
                      </a:r>
                      <a:endParaRPr kumimoji="0" lang="en-US" altLang="zh-TW" sz="48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rPr>
                        <a:t>5</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solidFill>
                      <a:schemeClr val="accent6">
                        <a:lumMod val="40000"/>
                        <a:lumOff val="60000"/>
                      </a:schemeClr>
                    </a:solidFill>
                  </a:tcPr>
                </a:tc>
                <a:tc gridSpan="3">
                  <a:txBody>
                    <a:bodyPr/>
                    <a:lstStyle/>
                    <a:p>
                      <a:pPr algn="ctr">
                        <a:spcAft>
                          <a:spcPts val="0"/>
                        </a:spcAft>
                      </a:pPr>
                      <a:r>
                        <a:rPr kumimoji="0" lang="en-US" altLang="zh-TW" sz="5800" b="1" kern="100" dirty="0" smtClean="0">
                          <a:solidFill>
                            <a:schemeClr val="accent6">
                              <a:lumMod val="50000"/>
                            </a:schemeClr>
                          </a:solidFill>
                          <a:latin typeface="微軟正黑體" pitchFamily="34" charset="-120"/>
                          <a:ea typeface="微軟正黑體" pitchFamily="34" charset="-120"/>
                          <a:cs typeface="+mn-cs"/>
                        </a:rPr>
                        <a:t>Break</a:t>
                      </a:r>
                      <a:endParaRPr kumimoji="0" lang="zh-TW" sz="5800" b="1" kern="100" dirty="0" smtClean="0">
                        <a:solidFill>
                          <a:schemeClr val="accent6">
                            <a:lumMod val="50000"/>
                          </a:schemeClr>
                        </a:solidFill>
                        <a:latin typeface="微軟正黑體" pitchFamily="34" charset="-120"/>
                        <a:ea typeface="微軟正黑體" pitchFamily="34" charset="-120"/>
                        <a:cs typeface="+mn-cs"/>
                      </a:endParaRPr>
                    </a:p>
                  </a:txBody>
                  <a:tcPr marL="216027" marR="216027" marT="0" marB="0" anchor="ctr">
                    <a:lnR w="12700" cap="flat" cmpd="sng" algn="ctr">
                      <a:noFill/>
                      <a:prstDash val="solid"/>
                      <a:round/>
                      <a:headEnd type="none" w="med" len="med"/>
                      <a:tailEnd type="none" w="med" len="med"/>
                    </a:lnR>
                    <a:solidFill>
                      <a:schemeClr val="accent6">
                        <a:lumMod val="40000"/>
                        <a:lumOff val="60000"/>
                      </a:schemeClr>
                    </a:solidFill>
                  </a:tcPr>
                </a:tc>
                <a:tc hMerge="1">
                  <a:txBody>
                    <a:bodyPr/>
                    <a:lstStyle/>
                    <a:p>
                      <a:endParaRPr lang="zh-TW" altLang="en-US"/>
                    </a:p>
                  </a:txBody>
                  <a:tcPr/>
                </a:tc>
                <a:tc hMerge="1">
                  <a:txBody>
                    <a:bodyPr/>
                    <a:lstStyle/>
                    <a:p>
                      <a:endParaRPr lang="zh-TW" altLang="en-US"/>
                    </a:p>
                  </a:txBody>
                  <a:tcPr/>
                </a:tc>
              </a:tr>
              <a:tr h="313944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10:55~11:25</a:t>
                      </a:r>
                      <a:endParaRPr kumimoji="0" lang="en-US" altLang="zh-TW" sz="48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rPr>
                        <a:t>30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tc>
                <a:tc gridSpan="2">
                  <a:txBody>
                    <a:bodyPr/>
                    <a:lstStyle/>
                    <a:p>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a:t>
                      </a: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目前本院</a:t>
                      </a:r>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CDSS)</a:t>
                      </a:r>
                      <a:endParaRPr kumimoji="0" lang="zh-TW" altLang="zh-TW" sz="4800" b="1" kern="100" dirty="0" smtClean="0">
                        <a:solidFill>
                          <a:schemeClr val="accent4">
                            <a:lumMod val="75000"/>
                          </a:schemeClr>
                        </a:solidFill>
                        <a:latin typeface="微軟正黑體" pitchFamily="34" charset="-120"/>
                        <a:ea typeface="微軟正黑體" pitchFamily="34" charset="-120"/>
                        <a:cs typeface="+mn-cs"/>
                      </a:endParaRPr>
                    </a:p>
                    <a:p>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院內</a:t>
                      </a:r>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INCA</a:t>
                      </a: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、全人分數</a:t>
                      </a:r>
                      <a:endParaRPr kumimoji="0" lang="zh-TW" altLang="en-US" sz="4800" b="1" kern="100" dirty="0">
                        <a:solidFill>
                          <a:schemeClr val="accent4">
                            <a:lumMod val="75000"/>
                          </a:schemeClr>
                        </a:solidFill>
                        <a:latin typeface="微軟正黑體" pitchFamily="34" charset="-120"/>
                        <a:ea typeface="微軟正黑體" pitchFamily="34" charset="-120"/>
                        <a:cs typeface="+mn-cs"/>
                      </a:endParaRPr>
                    </a:p>
                  </a:txBody>
                  <a:tcPr marL="216027" marR="216027" marT="0" marB="0" anchor="ctr"/>
                </a:tc>
                <a:tc hMerge="1">
                  <a:txBody>
                    <a:bodyPr/>
                    <a:lstStyle/>
                    <a:p>
                      <a:endParaRPr lang="zh-TW" altLang="en-US" dirty="0"/>
                    </a:p>
                  </a:txBody>
                  <a:tcPr marL="216027" marR="216027" marT="0" marB="0" anchor="ctr">
                    <a:lnR w="12700" cap="flat" cmpd="sng" algn="ctr">
                      <a:noFill/>
                      <a:prstDash val="solid"/>
                      <a:round/>
                      <a:headEnd type="none" w="med" len="med"/>
                      <a:tailEnd type="none" w="med" len="med"/>
                    </a:lnR>
                  </a:tcPr>
                </a:tc>
                <a:tc>
                  <a:txBody>
                    <a:bodyPr/>
                    <a:lstStyle/>
                    <a:p>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莊</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旺川</a:t>
                      </a:r>
                      <a:r>
                        <a:rPr kumimoji="0" lang="en-US"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en-US"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科</a:t>
                      </a:r>
                      <a:r>
                        <a:rPr kumimoji="0" lang="zh-TW"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主任</a:t>
                      </a:r>
                    </a:p>
                    <a:p>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黃偉春</a:t>
                      </a:r>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部</a:t>
                      </a:r>
                      <a:r>
                        <a:rPr kumimoji="0" lang="zh-TW" altLang="en-US"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主任</a:t>
                      </a:r>
                      <a:endParaRPr kumimoji="0" lang="zh-TW"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endParaRPr>
                    </a:p>
                    <a:p>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林清煌</a:t>
                      </a:r>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en-US"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科</a:t>
                      </a:r>
                      <a:r>
                        <a:rPr kumimoji="0" lang="zh-TW"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主任</a:t>
                      </a:r>
                      <a:endParaRPr kumimoji="0" lang="zh-TW" altLang="en-US" sz="4400" b="1" u="none" strike="noStrike" kern="1200" cap="none" normalizeH="0" baseline="0" dirty="0">
                        <a:ln>
                          <a:noFill/>
                        </a:ln>
                        <a:solidFill>
                          <a:srgbClr val="3366CC"/>
                        </a:solidFill>
                        <a:effectLst/>
                        <a:latin typeface="微軟正黑體" pitchFamily="34" charset="-120"/>
                        <a:ea typeface="微軟正黑體" pitchFamily="34" charset="-120"/>
                        <a:cs typeface="+mn-cs"/>
                      </a:endParaRPr>
                    </a:p>
                  </a:txBody>
                  <a:tcPr marL="216027" marR="216027" marT="0" marB="0" anchor="ctr">
                    <a:lnR w="12700" cap="flat" cmpd="sng" algn="ctr">
                      <a:noFill/>
                      <a:prstDash val="solid"/>
                      <a:round/>
                      <a:headEnd type="none" w="med" len="med"/>
                      <a:tailEnd type="none" w="med" len="med"/>
                    </a:lnR>
                  </a:tcPr>
                </a:tc>
              </a:tr>
              <a:tr h="1872208">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11:25~11:55</a:t>
                      </a:r>
                      <a:endParaRPr kumimoji="0" lang="en-US" altLang="zh-TW" sz="48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30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noFill/>
                  </a:tcPr>
                </a:tc>
                <a:tc gridSpan="2">
                  <a:txBody>
                    <a:bodyPr/>
                    <a:lstStyle/>
                    <a:p>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(Paper-supported)</a:t>
                      </a:r>
                      <a:endParaRPr kumimoji="0" lang="zh-TW" altLang="zh-TW" sz="4800" b="1" kern="100" dirty="0" smtClean="0">
                        <a:solidFill>
                          <a:schemeClr val="accent4">
                            <a:lumMod val="75000"/>
                          </a:schemeClr>
                        </a:solidFill>
                        <a:latin typeface="微軟正黑體" pitchFamily="34" charset="-120"/>
                        <a:ea typeface="微軟正黑體" pitchFamily="34" charset="-120"/>
                        <a:cs typeface="+mn-cs"/>
                      </a:endParaRPr>
                    </a:p>
                    <a:p>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1.</a:t>
                      </a: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神經外科</a:t>
                      </a:r>
                      <a:r>
                        <a:rPr kumimoji="0" lang="zh-TW" altLang="en-US" sz="4800" b="1" kern="100" baseline="0" dirty="0" smtClean="0">
                          <a:solidFill>
                            <a:schemeClr val="accent4">
                              <a:lumMod val="75000"/>
                            </a:schemeClr>
                          </a:solidFill>
                          <a:latin typeface="微軟正黑體" pitchFamily="34" charset="-120"/>
                          <a:ea typeface="微軟正黑體" pitchFamily="34" charset="-120"/>
                          <a:cs typeface="+mn-cs"/>
                        </a:rPr>
                        <a:t>  </a:t>
                      </a:r>
                      <a:r>
                        <a:rPr kumimoji="0" lang="en-US" altLang="zh-TW" sz="4800" b="1" kern="100" dirty="0" smtClean="0">
                          <a:solidFill>
                            <a:schemeClr val="accent4">
                              <a:lumMod val="75000"/>
                            </a:schemeClr>
                          </a:solidFill>
                          <a:latin typeface="微軟正黑體" pitchFamily="34" charset="-120"/>
                          <a:ea typeface="微軟正黑體" pitchFamily="34" charset="-120"/>
                          <a:cs typeface="+mn-cs"/>
                        </a:rPr>
                        <a:t>2.</a:t>
                      </a:r>
                      <a:r>
                        <a:rPr kumimoji="0" lang="zh-TW" altLang="zh-TW" sz="4800" b="1" kern="100" dirty="0" smtClean="0">
                          <a:solidFill>
                            <a:schemeClr val="accent4">
                              <a:lumMod val="75000"/>
                            </a:schemeClr>
                          </a:solidFill>
                          <a:latin typeface="微軟正黑體" pitchFamily="34" charset="-120"/>
                          <a:ea typeface="微軟正黑體" pitchFamily="34" charset="-120"/>
                          <a:cs typeface="+mn-cs"/>
                        </a:rPr>
                        <a:t>兒醫部</a:t>
                      </a:r>
                      <a:endParaRPr kumimoji="0" lang="zh-TW" altLang="en-US" sz="4800" b="1" kern="100" dirty="0" smtClean="0">
                        <a:solidFill>
                          <a:schemeClr val="accent4">
                            <a:lumMod val="75000"/>
                          </a:schemeClr>
                        </a:solidFill>
                        <a:latin typeface="微軟正黑體" pitchFamily="34" charset="-120"/>
                        <a:ea typeface="微軟正黑體" pitchFamily="34" charset="-120"/>
                        <a:cs typeface="+mn-cs"/>
                      </a:endParaRPr>
                    </a:p>
                  </a:txBody>
                  <a:tcPr marL="216027" marR="216027" marT="0" marB="0" anchor="c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zh-TW" sz="4400" b="1" i="0" u="none" strike="noStrike" kern="1200" cap="none" normalizeH="0" baseline="0" dirty="0" smtClean="0">
                        <a:ln>
                          <a:noFill/>
                        </a:ln>
                        <a:solidFill>
                          <a:schemeClr val="bg2">
                            <a:lumMod val="50000"/>
                          </a:schemeClr>
                        </a:solidFill>
                        <a:effectLst/>
                        <a:latin typeface="微軟正黑體" pitchFamily="34" charset="-120"/>
                        <a:ea typeface="微軟正黑體" pitchFamily="34" charset="-120"/>
                        <a:cs typeface="Times New Roman" pitchFamily="18" charset="0"/>
                      </a:endParaRPr>
                    </a:p>
                  </a:txBody>
                  <a:tcPr marL="216027" marR="216027" marT="0" marB="0" anchor="ctr">
                    <a:lnR w="12700" cap="flat" cmpd="sng" algn="ctr">
                      <a:noFill/>
                      <a:prstDash val="solid"/>
                      <a:round/>
                      <a:headEnd type="none" w="med" len="med"/>
                      <a:tailEnd type="none" w="med" len="med"/>
                    </a:lnR>
                    <a:solidFill>
                      <a:schemeClr val="accent6">
                        <a:lumMod val="40000"/>
                        <a:lumOff val="60000"/>
                      </a:schemeClr>
                    </a:solidFill>
                  </a:tcPr>
                </a:tc>
                <a:tc>
                  <a:txBody>
                    <a:bodyPr/>
                    <a:lstStyle/>
                    <a:p>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楊</a:t>
                      </a:r>
                      <a:r>
                        <a:rPr kumimoji="0" lang="zh-TW" altLang="zh-TW"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曜仲</a:t>
                      </a:r>
                      <a:r>
                        <a:rPr kumimoji="0" lang="zh-TW" altLang="en-US" sz="60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 </a:t>
                      </a:r>
                      <a:r>
                        <a:rPr kumimoji="0" lang="zh-TW" altLang="zh-TW" sz="4400" b="1" u="none" strike="noStrike" kern="1200" cap="none" normalizeH="0" baseline="0" dirty="0" smtClean="0">
                          <a:ln>
                            <a:noFill/>
                          </a:ln>
                          <a:solidFill>
                            <a:srgbClr val="3366CC"/>
                          </a:solidFill>
                          <a:effectLst/>
                          <a:latin typeface="微軟正黑體" pitchFamily="34" charset="-120"/>
                          <a:ea typeface="微軟正黑體" pitchFamily="34" charset="-120"/>
                          <a:cs typeface="+mn-cs"/>
                        </a:rPr>
                        <a:t>醫師</a:t>
                      </a:r>
                      <a:endParaRPr kumimoji="0" lang="zh-TW" altLang="en-US" sz="4400" b="1" u="none" strike="noStrike" kern="1200" cap="none" normalizeH="0" baseline="0" dirty="0">
                        <a:ln>
                          <a:noFill/>
                        </a:ln>
                        <a:solidFill>
                          <a:srgbClr val="3366CC"/>
                        </a:solidFill>
                        <a:effectLst/>
                        <a:latin typeface="微軟正黑體" pitchFamily="34" charset="-120"/>
                        <a:ea typeface="微軟正黑體" pitchFamily="34" charset="-120"/>
                        <a:cs typeface="+mn-cs"/>
                      </a:endParaRPr>
                    </a:p>
                  </a:txBody>
                  <a:tcPr marL="216027" marR="216027" marT="0" marB="0" anchor="ctr">
                    <a:lnR w="12700" cap="flat" cmpd="sng" algn="ctr">
                      <a:noFill/>
                      <a:prstDash val="solid"/>
                      <a:round/>
                      <a:headEnd type="none" w="med" len="med"/>
                      <a:tailEnd type="none" w="med" len="med"/>
                    </a:lnR>
                    <a:noFill/>
                  </a:tcPr>
                </a:tc>
              </a:tr>
              <a:tr h="1260000">
                <a:tc>
                  <a:txBody>
                    <a:bodyPr/>
                    <a:lstStyle>
                      <a:lvl1pPr eaLnBrk="0" hangingPunct="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8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11:55~12:05</a:t>
                      </a:r>
                      <a:endParaRPr kumimoji="0" lang="en-US" altLang="zh-TW" sz="48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4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10</a:t>
                      </a:r>
                      <a:endParaRPr kumimoji="0" lang="en-US" altLang="zh-TW" sz="4000" b="1" i="0" u="none" strike="noStrike" cap="none" normalizeH="0" baseline="0" dirty="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anchor="ctr" horzOverflow="overflow">
                    <a:solidFill>
                      <a:schemeClr val="accent6">
                        <a:lumMod val="40000"/>
                        <a:lumOff val="60000"/>
                      </a:schemeClr>
                    </a:solidFill>
                  </a:tcPr>
                </a:tc>
                <a:tc gridSpan="3">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zh-TW" altLang="en-US" sz="5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 </a:t>
                      </a:r>
                      <a:r>
                        <a:rPr kumimoji="0" lang="en-US" altLang="zh-TW" sz="5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Q &amp; A</a:t>
                      </a:r>
                      <a:r>
                        <a:rPr kumimoji="0" lang="zh-TW" altLang="en-US" sz="5000" b="1" u="none" strike="noStrike" cap="none" normalizeH="0" baseline="0" dirty="0" smtClean="0">
                          <a:ln>
                            <a:noFill/>
                          </a:ln>
                          <a:solidFill>
                            <a:schemeClr val="accent6">
                              <a:lumMod val="50000"/>
                            </a:schemeClr>
                          </a:solidFill>
                          <a:effectLst/>
                          <a:latin typeface="微軟正黑體" pitchFamily="34" charset="-120"/>
                          <a:ea typeface="微軟正黑體" pitchFamily="34" charset="-120"/>
                        </a:rPr>
                        <a:t> </a:t>
                      </a:r>
                      <a:endParaRPr kumimoji="0" lang="zh-TW" altLang="en-US" sz="5000" b="1" i="0" u="none" strike="noStrike" cap="none" normalizeH="0" baseline="0" dirty="0" smtClean="0">
                        <a:ln>
                          <a:noFill/>
                        </a:ln>
                        <a:solidFill>
                          <a:schemeClr val="accent6">
                            <a:lumMod val="50000"/>
                          </a:schemeClr>
                        </a:solidFill>
                        <a:effectLst/>
                        <a:latin typeface="微軟正黑體" pitchFamily="34" charset="-120"/>
                        <a:ea typeface="微軟正黑體" pitchFamily="34" charset="-120"/>
                        <a:cs typeface="Times New Roman" pitchFamily="18" charset="0"/>
                      </a:endParaRPr>
                    </a:p>
                  </a:txBody>
                  <a:tcPr marL="216027" marR="216027" marT="0" marB="0" anchor="ctr">
                    <a:lnR w="12700" cap="flat" cmpd="sng" algn="ctr">
                      <a:noFill/>
                      <a:prstDash val="solid"/>
                      <a:round/>
                      <a:headEnd type="none" w="med" len="med"/>
                      <a:tailEnd type="none" w="med" len="med"/>
                    </a:lnR>
                    <a:solidFill>
                      <a:schemeClr val="accent6">
                        <a:lumMod val="40000"/>
                        <a:lumOff val="60000"/>
                      </a:schemeClr>
                    </a:solidFill>
                  </a:tcPr>
                </a:tc>
                <a:tc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zh-TW" altLang="en-US" sz="6000" b="1" i="0" u="none" strike="noStrike" kern="1200" cap="none" normalizeH="0" baseline="0" dirty="0" smtClean="0">
                        <a:ln>
                          <a:noFill/>
                        </a:ln>
                        <a:solidFill>
                          <a:schemeClr val="tx2">
                            <a:lumMod val="90000"/>
                            <a:lumOff val="10000"/>
                          </a:schemeClr>
                        </a:solidFill>
                        <a:effectLst/>
                        <a:latin typeface="+mj-ea"/>
                        <a:ea typeface="+mj-ea"/>
                        <a:cs typeface="Times New Roman" pitchFamily="18" charset="0"/>
                      </a:endParaRPr>
                    </a:p>
                  </a:txBody>
                  <a:tcPr marL="216027" marR="216027" marT="0" marB="0" anchor="ctr">
                    <a:lnL w="28575" cap="flat" cmpd="sng" algn="ctr">
                      <a:solidFill>
                        <a:schemeClr val="accent5">
                          <a:lumMod val="40000"/>
                          <a:lumOff val="60000"/>
                        </a:schemeClr>
                      </a:solidFill>
                      <a:prstDash val="solid"/>
                      <a:round/>
                      <a:headEnd type="none" w="med" len="med"/>
                      <a:tailEnd type="none" w="med" len="med"/>
                    </a:lnL>
                    <a:lnR w="28575" cap="flat" cmpd="sng" algn="ctr">
                      <a:solidFill>
                        <a:schemeClr val="accent5">
                          <a:lumMod val="40000"/>
                          <a:lumOff val="60000"/>
                        </a:schemeClr>
                      </a:solidFill>
                      <a:prstDash val="solid"/>
                      <a:round/>
                      <a:headEnd type="none" w="med" len="med"/>
                      <a:tailEnd type="none" w="med" len="med"/>
                    </a:lnR>
                    <a:lnT w="28575" cap="flat" cmpd="sng" algn="ctr">
                      <a:solidFill>
                        <a:schemeClr val="accent5">
                          <a:lumMod val="40000"/>
                          <a:lumOff val="60000"/>
                        </a:schemeClr>
                      </a:solidFill>
                      <a:prstDash val="solid"/>
                      <a:round/>
                      <a:headEnd type="none" w="med" len="med"/>
                      <a:tailEnd type="none" w="med" len="med"/>
                    </a:lnT>
                    <a:lnB w="28575"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209548987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168</Words>
  <Application>Microsoft Office PowerPoint</Application>
  <PresentationFormat>自訂</PresentationFormat>
  <Paragraphs>43</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Office 佈景主題</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HY CHEN</dc:creator>
  <cp:lastModifiedBy>HY CHEN</cp:lastModifiedBy>
  <cp:revision>11</cp:revision>
  <dcterms:created xsi:type="dcterms:W3CDTF">2023-12-05T06:30:53Z</dcterms:created>
  <dcterms:modified xsi:type="dcterms:W3CDTF">2023-12-05T09:11:20Z</dcterms:modified>
</cp:coreProperties>
</file>