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5AEC-2907-4DFB-87B9-7CA9BDEF9F4D}" type="datetimeFigureOut">
              <a:rPr lang="zh-TW" altLang="en-US" smtClean="0"/>
              <a:t>2022-01-10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543-089A-4930-9596-1BCB63F9AE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112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5AEC-2907-4DFB-87B9-7CA9BDEF9F4D}" type="datetimeFigureOut">
              <a:rPr lang="zh-TW" altLang="en-US" smtClean="0"/>
              <a:t>2022-01-10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543-089A-4930-9596-1BCB63F9AE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862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5AEC-2907-4DFB-87B9-7CA9BDEF9F4D}" type="datetimeFigureOut">
              <a:rPr lang="zh-TW" altLang="en-US" smtClean="0"/>
              <a:t>2022-01-10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543-089A-4930-9596-1BCB63F9AE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97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5AEC-2907-4DFB-87B9-7CA9BDEF9F4D}" type="datetimeFigureOut">
              <a:rPr lang="zh-TW" altLang="en-US" smtClean="0"/>
              <a:t>2022-01-10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543-089A-4930-9596-1BCB63F9AE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563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5AEC-2907-4DFB-87B9-7CA9BDEF9F4D}" type="datetimeFigureOut">
              <a:rPr lang="zh-TW" altLang="en-US" smtClean="0"/>
              <a:t>2022-01-10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543-089A-4930-9596-1BCB63F9AE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000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5AEC-2907-4DFB-87B9-7CA9BDEF9F4D}" type="datetimeFigureOut">
              <a:rPr lang="zh-TW" altLang="en-US" smtClean="0"/>
              <a:t>2022-01-10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543-089A-4930-9596-1BCB63F9AE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3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5AEC-2907-4DFB-87B9-7CA9BDEF9F4D}" type="datetimeFigureOut">
              <a:rPr lang="zh-TW" altLang="en-US" smtClean="0"/>
              <a:t>2022-01-10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543-089A-4930-9596-1BCB63F9AE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45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5AEC-2907-4DFB-87B9-7CA9BDEF9F4D}" type="datetimeFigureOut">
              <a:rPr lang="zh-TW" altLang="en-US" smtClean="0"/>
              <a:t>2022-01-10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543-089A-4930-9596-1BCB63F9AE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07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5AEC-2907-4DFB-87B9-7CA9BDEF9F4D}" type="datetimeFigureOut">
              <a:rPr lang="zh-TW" altLang="en-US" smtClean="0"/>
              <a:t>2022-01-10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543-089A-4930-9596-1BCB63F9AE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320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5AEC-2907-4DFB-87B9-7CA9BDEF9F4D}" type="datetimeFigureOut">
              <a:rPr lang="zh-TW" altLang="en-US" smtClean="0"/>
              <a:t>2022-01-10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543-089A-4930-9596-1BCB63F9AE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492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5AEC-2907-4DFB-87B9-7CA9BDEF9F4D}" type="datetimeFigureOut">
              <a:rPr lang="zh-TW" altLang="en-US" smtClean="0"/>
              <a:t>2022-01-10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543-089A-4930-9596-1BCB63F9AE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532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15AEC-2907-4DFB-87B9-7CA9BDEF9F4D}" type="datetimeFigureOut">
              <a:rPr lang="zh-TW" altLang="en-US" smtClean="0"/>
              <a:t>2022-01-10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3C543-089A-4930-9596-1BCB63F9AE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535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179" y="0"/>
            <a:ext cx="4245542" cy="699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568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office</dc:creator>
  <cp:lastModifiedBy>office</cp:lastModifiedBy>
  <cp:revision>1</cp:revision>
  <dcterms:created xsi:type="dcterms:W3CDTF">2022-01-10T08:26:05Z</dcterms:created>
  <dcterms:modified xsi:type="dcterms:W3CDTF">2022-01-10T08:27:27Z</dcterms:modified>
</cp:coreProperties>
</file>