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6B77-E47D-4289-A8D6-1A204AE59C05}" type="datetimeFigureOut">
              <a:rPr lang="zh-TW" altLang="en-US" smtClean="0"/>
              <a:t>2021-03-04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696E-498A-4CCB-A821-CB5C24208F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016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6B77-E47D-4289-A8D6-1A204AE59C05}" type="datetimeFigureOut">
              <a:rPr lang="zh-TW" altLang="en-US" smtClean="0"/>
              <a:t>2021-03-04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696E-498A-4CCB-A821-CB5C24208F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849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6B77-E47D-4289-A8D6-1A204AE59C05}" type="datetimeFigureOut">
              <a:rPr lang="zh-TW" altLang="en-US" smtClean="0"/>
              <a:t>2021-03-04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696E-498A-4CCB-A821-CB5C24208F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30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6B77-E47D-4289-A8D6-1A204AE59C05}" type="datetimeFigureOut">
              <a:rPr lang="zh-TW" altLang="en-US" smtClean="0"/>
              <a:t>2021-03-04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696E-498A-4CCB-A821-CB5C24208F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725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6B77-E47D-4289-A8D6-1A204AE59C05}" type="datetimeFigureOut">
              <a:rPr lang="zh-TW" altLang="en-US" smtClean="0"/>
              <a:t>2021-03-04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696E-498A-4CCB-A821-CB5C24208F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800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6B77-E47D-4289-A8D6-1A204AE59C05}" type="datetimeFigureOut">
              <a:rPr lang="zh-TW" altLang="en-US" smtClean="0"/>
              <a:t>2021-03-04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696E-498A-4CCB-A821-CB5C24208F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27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6B77-E47D-4289-A8D6-1A204AE59C05}" type="datetimeFigureOut">
              <a:rPr lang="zh-TW" altLang="en-US" smtClean="0"/>
              <a:t>2021-03-04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696E-498A-4CCB-A821-CB5C24208F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933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6B77-E47D-4289-A8D6-1A204AE59C05}" type="datetimeFigureOut">
              <a:rPr lang="zh-TW" altLang="en-US" smtClean="0"/>
              <a:t>2021-03-04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696E-498A-4CCB-A821-CB5C24208F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93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6B77-E47D-4289-A8D6-1A204AE59C05}" type="datetimeFigureOut">
              <a:rPr lang="zh-TW" altLang="en-US" smtClean="0"/>
              <a:t>2021-03-04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696E-498A-4CCB-A821-CB5C24208F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532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6B77-E47D-4289-A8D6-1A204AE59C05}" type="datetimeFigureOut">
              <a:rPr lang="zh-TW" altLang="en-US" smtClean="0"/>
              <a:t>2021-03-04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696E-498A-4CCB-A821-CB5C24208F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498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6B77-E47D-4289-A8D6-1A204AE59C05}" type="datetimeFigureOut">
              <a:rPr lang="zh-TW" altLang="en-US" smtClean="0"/>
              <a:t>2021-03-04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696E-498A-4CCB-A821-CB5C24208F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09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B6B77-E47D-4289-A8D6-1A204AE59C05}" type="datetimeFigureOut">
              <a:rPr lang="zh-TW" altLang="en-US" smtClean="0"/>
              <a:t>2021-03-04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0696E-498A-4CCB-A821-CB5C24208F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853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3485049" y="1091808"/>
            <a:ext cx="4615597" cy="500419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177216" y="445477"/>
            <a:ext cx="7654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日感管連結員報名條碼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379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office</dc:creator>
  <cp:lastModifiedBy>office</cp:lastModifiedBy>
  <cp:revision>2</cp:revision>
  <dcterms:created xsi:type="dcterms:W3CDTF">2021-03-04T03:30:40Z</dcterms:created>
  <dcterms:modified xsi:type="dcterms:W3CDTF">2021-03-04T03:33:06Z</dcterms:modified>
</cp:coreProperties>
</file>